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notesMasterIdLst>
    <p:notesMasterId r:id="rId19"/>
  </p:notesMasterIdLst>
  <p:sldIdLst>
    <p:sldId id="256" r:id="rId2"/>
    <p:sldId id="257" r:id="rId3"/>
    <p:sldId id="264" r:id="rId4"/>
    <p:sldId id="282" r:id="rId5"/>
    <p:sldId id="267" r:id="rId6"/>
    <p:sldId id="270" r:id="rId7"/>
    <p:sldId id="265" r:id="rId8"/>
    <p:sldId id="274" r:id="rId9"/>
    <p:sldId id="281" r:id="rId10"/>
    <p:sldId id="271" r:id="rId11"/>
    <p:sldId id="272" r:id="rId12"/>
    <p:sldId id="280" r:id="rId13"/>
    <p:sldId id="283" r:id="rId14"/>
    <p:sldId id="284" r:id="rId15"/>
    <p:sldId id="266" r:id="rId16"/>
    <p:sldId id="277" r:id="rId17"/>
    <p:sldId id="269"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B1B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D7D11B5-6616-426D-869F-907A4EEE048C}" v="6" dt="2023-09-22T18:05:43.3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ndal Howe" userId="098baa69-2f47-49d4-8e7e-08221f1e27b2" providerId="ADAL" clId="{5D7D11B5-6616-426D-869F-907A4EEE048C}"/>
    <pc:docChg chg="undo redo custSel addSld delSld modSld">
      <pc:chgData name="Kendal Howe" userId="098baa69-2f47-49d4-8e7e-08221f1e27b2" providerId="ADAL" clId="{5D7D11B5-6616-426D-869F-907A4EEE048C}" dt="2023-09-22T18:06:27.509" v="1316" actId="20577"/>
      <pc:docMkLst>
        <pc:docMk/>
      </pc:docMkLst>
      <pc:sldChg chg="add del">
        <pc:chgData name="Kendal Howe" userId="098baa69-2f47-49d4-8e7e-08221f1e27b2" providerId="ADAL" clId="{5D7D11B5-6616-426D-869F-907A4EEE048C}" dt="2023-09-22T18:04:57.403" v="1051" actId="47"/>
        <pc:sldMkLst>
          <pc:docMk/>
          <pc:sldMk cId="3513699181" sldId="268"/>
        </pc:sldMkLst>
      </pc:sldChg>
      <pc:sldChg chg="modSp add del mod">
        <pc:chgData name="Kendal Howe" userId="098baa69-2f47-49d4-8e7e-08221f1e27b2" providerId="ADAL" clId="{5D7D11B5-6616-426D-869F-907A4EEE048C}" dt="2023-09-22T18:06:27.509" v="1316" actId="20577"/>
        <pc:sldMkLst>
          <pc:docMk/>
          <pc:sldMk cId="3311550980" sldId="269"/>
        </pc:sldMkLst>
        <pc:spChg chg="mod">
          <ac:chgData name="Kendal Howe" userId="098baa69-2f47-49d4-8e7e-08221f1e27b2" providerId="ADAL" clId="{5D7D11B5-6616-426D-869F-907A4EEE048C}" dt="2023-09-22T18:06:27.509" v="1316" actId="20577"/>
          <ac:spMkLst>
            <pc:docMk/>
            <pc:sldMk cId="3311550980" sldId="269"/>
            <ac:spMk id="7" creationId="{78CD11B4-764E-D041-1EB3-B87F981DA26E}"/>
          </ac:spMkLst>
        </pc:spChg>
      </pc:sldChg>
      <pc:sldChg chg="modSp mod">
        <pc:chgData name="Kendal Howe" userId="098baa69-2f47-49d4-8e7e-08221f1e27b2" providerId="ADAL" clId="{5D7D11B5-6616-426D-869F-907A4EEE048C}" dt="2023-09-22T17:57:21.098" v="319" actId="20577"/>
        <pc:sldMkLst>
          <pc:docMk/>
          <pc:sldMk cId="3356793947" sldId="271"/>
        </pc:sldMkLst>
        <pc:spChg chg="mod">
          <ac:chgData name="Kendal Howe" userId="098baa69-2f47-49d4-8e7e-08221f1e27b2" providerId="ADAL" clId="{5D7D11B5-6616-426D-869F-907A4EEE048C}" dt="2023-09-22T17:57:21.098" v="319" actId="20577"/>
          <ac:spMkLst>
            <pc:docMk/>
            <pc:sldMk cId="3356793947" sldId="271"/>
            <ac:spMk id="7" creationId="{78CD11B4-764E-D041-1EB3-B87F981DA26E}"/>
          </ac:spMkLst>
        </pc:spChg>
      </pc:sldChg>
      <pc:sldChg chg="addSp modSp mod">
        <pc:chgData name="Kendal Howe" userId="098baa69-2f47-49d4-8e7e-08221f1e27b2" providerId="ADAL" clId="{5D7D11B5-6616-426D-869F-907A4EEE048C}" dt="2023-09-22T17:53:59.737" v="28" actId="14100"/>
        <pc:sldMkLst>
          <pc:docMk/>
          <pc:sldMk cId="3875989514" sldId="274"/>
        </pc:sldMkLst>
        <pc:spChg chg="add mod">
          <ac:chgData name="Kendal Howe" userId="098baa69-2f47-49d4-8e7e-08221f1e27b2" providerId="ADAL" clId="{5D7D11B5-6616-426D-869F-907A4EEE048C}" dt="2023-09-22T17:53:59.737" v="28" actId="14100"/>
          <ac:spMkLst>
            <pc:docMk/>
            <pc:sldMk cId="3875989514" sldId="274"/>
            <ac:spMk id="3" creationId="{42942565-270D-CC39-AE0A-F174932D632B}"/>
          </ac:spMkLst>
        </pc:spChg>
      </pc:sldChg>
      <pc:sldChg chg="del">
        <pc:chgData name="Kendal Howe" userId="098baa69-2f47-49d4-8e7e-08221f1e27b2" providerId="ADAL" clId="{5D7D11B5-6616-426D-869F-907A4EEE048C}" dt="2023-09-22T18:04:07.672" v="1022" actId="47"/>
        <pc:sldMkLst>
          <pc:docMk/>
          <pc:sldMk cId="2179014595" sldId="278"/>
        </pc:sldMkLst>
      </pc:sldChg>
      <pc:sldChg chg="addSp modSp mod">
        <pc:chgData name="Kendal Howe" userId="098baa69-2f47-49d4-8e7e-08221f1e27b2" providerId="ADAL" clId="{5D7D11B5-6616-426D-869F-907A4EEE048C}" dt="2023-09-22T17:59:34.338" v="720" actId="20577"/>
        <pc:sldMkLst>
          <pc:docMk/>
          <pc:sldMk cId="552723319" sldId="280"/>
        </pc:sldMkLst>
        <pc:spChg chg="add mod">
          <ac:chgData name="Kendal Howe" userId="098baa69-2f47-49d4-8e7e-08221f1e27b2" providerId="ADAL" clId="{5D7D11B5-6616-426D-869F-907A4EEE048C}" dt="2023-09-22T17:59:34.338" v="720" actId="20577"/>
          <ac:spMkLst>
            <pc:docMk/>
            <pc:sldMk cId="552723319" sldId="280"/>
            <ac:spMk id="3" creationId="{E5DD619D-3EB9-19EF-B8BF-2B328F92A59B}"/>
          </ac:spMkLst>
        </pc:spChg>
      </pc:sldChg>
      <pc:sldChg chg="addSp modSp mod">
        <pc:chgData name="Kendal Howe" userId="098baa69-2f47-49d4-8e7e-08221f1e27b2" providerId="ADAL" clId="{5D7D11B5-6616-426D-869F-907A4EEE048C}" dt="2023-09-22T17:56:32.289" v="206" actId="20577"/>
        <pc:sldMkLst>
          <pc:docMk/>
          <pc:sldMk cId="492752919" sldId="281"/>
        </pc:sldMkLst>
        <pc:spChg chg="mod">
          <ac:chgData name="Kendal Howe" userId="098baa69-2f47-49d4-8e7e-08221f1e27b2" providerId="ADAL" clId="{5D7D11B5-6616-426D-869F-907A4EEE048C}" dt="2023-09-22T17:55:37.239" v="90" actId="1076"/>
          <ac:spMkLst>
            <pc:docMk/>
            <pc:sldMk cId="492752919" sldId="281"/>
            <ac:spMk id="2" creationId="{71ECB245-BFCE-B0A5-7FC8-35DE236CA235}"/>
          </ac:spMkLst>
        </pc:spChg>
        <pc:spChg chg="add mod">
          <ac:chgData name="Kendal Howe" userId="098baa69-2f47-49d4-8e7e-08221f1e27b2" providerId="ADAL" clId="{5D7D11B5-6616-426D-869F-907A4EEE048C}" dt="2023-09-22T17:56:32.289" v="206" actId="20577"/>
          <ac:spMkLst>
            <pc:docMk/>
            <pc:sldMk cId="492752919" sldId="281"/>
            <ac:spMk id="3" creationId="{F433A5AC-DE7A-A959-FC6E-594BEEB29A54}"/>
          </ac:spMkLst>
        </pc:spChg>
        <pc:spChg chg="add mod">
          <ac:chgData name="Kendal Howe" userId="098baa69-2f47-49d4-8e7e-08221f1e27b2" providerId="ADAL" clId="{5D7D11B5-6616-426D-869F-907A4EEE048C}" dt="2023-09-22T17:55:15.322" v="60" actId="1582"/>
          <ac:spMkLst>
            <pc:docMk/>
            <pc:sldMk cId="492752919" sldId="281"/>
            <ac:spMk id="5" creationId="{BDB935F4-97E2-B308-FF0E-D41481D4189B}"/>
          </ac:spMkLst>
        </pc:spChg>
        <pc:spChg chg="add mod">
          <ac:chgData name="Kendal Howe" userId="098baa69-2f47-49d4-8e7e-08221f1e27b2" providerId="ADAL" clId="{5D7D11B5-6616-426D-869F-907A4EEE048C}" dt="2023-09-22T17:55:44.606" v="91" actId="404"/>
          <ac:spMkLst>
            <pc:docMk/>
            <pc:sldMk cId="492752919" sldId="281"/>
            <ac:spMk id="6" creationId="{EA747282-A454-5651-D0F5-F89320003725}"/>
          </ac:spMkLst>
        </pc:spChg>
      </pc:sldChg>
      <pc:sldChg chg="modSp mod">
        <pc:chgData name="Kendal Howe" userId="098baa69-2f47-49d4-8e7e-08221f1e27b2" providerId="ADAL" clId="{5D7D11B5-6616-426D-869F-907A4EEE048C}" dt="2023-09-22T18:02:46.901" v="1007" actId="114"/>
        <pc:sldMkLst>
          <pc:docMk/>
          <pc:sldMk cId="439615771" sldId="283"/>
        </pc:sldMkLst>
        <pc:spChg chg="mod">
          <ac:chgData name="Kendal Howe" userId="098baa69-2f47-49d4-8e7e-08221f1e27b2" providerId="ADAL" clId="{5D7D11B5-6616-426D-869F-907A4EEE048C}" dt="2023-09-22T17:59:49.873" v="740" actId="20577"/>
          <ac:spMkLst>
            <pc:docMk/>
            <pc:sldMk cId="439615771" sldId="283"/>
            <ac:spMk id="6" creationId="{AF556B9E-BC96-D562-F067-E73C9E482FC7}"/>
          </ac:spMkLst>
        </pc:spChg>
        <pc:spChg chg="mod">
          <ac:chgData name="Kendal Howe" userId="098baa69-2f47-49d4-8e7e-08221f1e27b2" providerId="ADAL" clId="{5D7D11B5-6616-426D-869F-907A4EEE048C}" dt="2023-09-22T18:02:46.901" v="1007" actId="114"/>
          <ac:spMkLst>
            <pc:docMk/>
            <pc:sldMk cId="439615771" sldId="283"/>
            <ac:spMk id="7" creationId="{78CD11B4-764E-D041-1EB3-B87F981DA26E}"/>
          </ac:spMkLst>
        </pc:spChg>
      </pc:sldChg>
      <pc:sldChg chg="modSp mod">
        <pc:chgData name="Kendal Howe" userId="098baa69-2f47-49d4-8e7e-08221f1e27b2" providerId="ADAL" clId="{5D7D11B5-6616-426D-869F-907A4EEE048C}" dt="2023-09-22T18:03:06.712" v="1021" actId="20577"/>
        <pc:sldMkLst>
          <pc:docMk/>
          <pc:sldMk cId="1001883818" sldId="284"/>
        </pc:sldMkLst>
        <pc:spChg chg="mod">
          <ac:chgData name="Kendal Howe" userId="098baa69-2f47-49d4-8e7e-08221f1e27b2" providerId="ADAL" clId="{5D7D11B5-6616-426D-869F-907A4EEE048C}" dt="2023-09-22T18:03:06.712" v="1021" actId="20577"/>
          <ac:spMkLst>
            <pc:docMk/>
            <pc:sldMk cId="1001883818" sldId="284"/>
            <ac:spMk id="7" creationId="{78CD11B4-764E-D041-1EB3-B87F981DA26E}"/>
          </ac:spMkLst>
        </pc:spChg>
      </pc:sldChg>
      <pc:sldChg chg="del">
        <pc:chgData name="Kendal Howe" userId="098baa69-2f47-49d4-8e7e-08221f1e27b2" providerId="ADAL" clId="{5D7D11B5-6616-426D-869F-907A4EEE048C}" dt="2023-09-22T18:04:17.129" v="1023" actId="47"/>
        <pc:sldMkLst>
          <pc:docMk/>
          <pc:sldMk cId="3081054640" sldId="285"/>
        </pc:sldMkLst>
      </pc:sldChg>
    </pc:docChg>
  </pc:docChgLst>
  <pc:docChgLst>
    <pc:chgData name="Kendal Howe" userId="S::krowe@tamut.edu::098baa69-2f47-49d4-8e7e-08221f1e27b2" providerId="AD" clId="Web-{35D52E8D-D9E3-819B-D16C-786D4C0BDD11}"/>
    <pc:docChg chg="modSld">
      <pc:chgData name="Kendal Howe" userId="S::krowe@tamut.edu::098baa69-2f47-49d4-8e7e-08221f1e27b2" providerId="AD" clId="Web-{35D52E8D-D9E3-819B-D16C-786D4C0BDD11}" dt="2023-03-13T18:15:11.086" v="32" actId="1076"/>
      <pc:docMkLst>
        <pc:docMk/>
      </pc:docMkLst>
      <pc:sldChg chg="modSp">
        <pc:chgData name="Kendal Howe" userId="S::krowe@tamut.edu::098baa69-2f47-49d4-8e7e-08221f1e27b2" providerId="AD" clId="Web-{35D52E8D-D9E3-819B-D16C-786D4C0BDD11}" dt="2023-03-13T18:10:57.094" v="3" actId="20577"/>
        <pc:sldMkLst>
          <pc:docMk/>
          <pc:sldMk cId="2122427401" sldId="265"/>
        </pc:sldMkLst>
        <pc:spChg chg="mod">
          <ac:chgData name="Kendal Howe" userId="S::krowe@tamut.edu::098baa69-2f47-49d4-8e7e-08221f1e27b2" providerId="AD" clId="Web-{35D52E8D-D9E3-819B-D16C-786D4C0BDD11}" dt="2023-03-13T18:10:57.094" v="3" actId="20577"/>
          <ac:spMkLst>
            <pc:docMk/>
            <pc:sldMk cId="2122427401" sldId="265"/>
            <ac:spMk id="7" creationId="{78CD11B4-764E-D041-1EB3-B87F981DA26E}"/>
          </ac:spMkLst>
        </pc:spChg>
      </pc:sldChg>
      <pc:sldChg chg="modSp">
        <pc:chgData name="Kendal Howe" userId="S::krowe@tamut.edu::098baa69-2f47-49d4-8e7e-08221f1e27b2" providerId="AD" clId="Web-{35D52E8D-D9E3-819B-D16C-786D4C0BDD11}" dt="2023-03-13T18:08:42.028" v="0" actId="1076"/>
        <pc:sldMkLst>
          <pc:docMk/>
          <pc:sldMk cId="1261093995" sldId="282"/>
        </pc:sldMkLst>
        <pc:spChg chg="mod">
          <ac:chgData name="Kendal Howe" userId="S::krowe@tamut.edu::098baa69-2f47-49d4-8e7e-08221f1e27b2" providerId="AD" clId="Web-{35D52E8D-D9E3-819B-D16C-786D4C0BDD11}" dt="2023-03-13T18:08:42.028" v="0" actId="1076"/>
          <ac:spMkLst>
            <pc:docMk/>
            <pc:sldMk cId="1261093995" sldId="282"/>
            <ac:spMk id="7" creationId="{78CD11B4-764E-D041-1EB3-B87F981DA26E}"/>
          </ac:spMkLst>
        </pc:spChg>
      </pc:sldChg>
      <pc:sldChg chg="modSp">
        <pc:chgData name="Kendal Howe" userId="S::krowe@tamut.edu::098baa69-2f47-49d4-8e7e-08221f1e27b2" providerId="AD" clId="Web-{35D52E8D-D9E3-819B-D16C-786D4C0BDD11}" dt="2023-03-13T18:14:25.038" v="24" actId="20577"/>
        <pc:sldMkLst>
          <pc:docMk/>
          <pc:sldMk cId="439615771" sldId="283"/>
        </pc:sldMkLst>
        <pc:spChg chg="mod">
          <ac:chgData name="Kendal Howe" userId="S::krowe@tamut.edu::098baa69-2f47-49d4-8e7e-08221f1e27b2" providerId="AD" clId="Web-{35D52E8D-D9E3-819B-D16C-786D4C0BDD11}" dt="2023-03-13T18:13:59.865" v="22" actId="20577"/>
          <ac:spMkLst>
            <pc:docMk/>
            <pc:sldMk cId="439615771" sldId="283"/>
            <ac:spMk id="6" creationId="{AF556B9E-BC96-D562-F067-E73C9E482FC7}"/>
          </ac:spMkLst>
        </pc:spChg>
        <pc:spChg chg="mod">
          <ac:chgData name="Kendal Howe" userId="S::krowe@tamut.edu::098baa69-2f47-49d4-8e7e-08221f1e27b2" providerId="AD" clId="Web-{35D52E8D-D9E3-819B-D16C-786D4C0BDD11}" dt="2023-03-13T18:14:25.038" v="24" actId="20577"/>
          <ac:spMkLst>
            <pc:docMk/>
            <pc:sldMk cId="439615771" sldId="283"/>
            <ac:spMk id="7" creationId="{78CD11B4-764E-D041-1EB3-B87F981DA26E}"/>
          </ac:spMkLst>
        </pc:spChg>
      </pc:sldChg>
      <pc:sldChg chg="modSp">
        <pc:chgData name="Kendal Howe" userId="S::krowe@tamut.edu::098baa69-2f47-49d4-8e7e-08221f1e27b2" providerId="AD" clId="Web-{35D52E8D-D9E3-819B-D16C-786D4C0BDD11}" dt="2023-03-13T18:15:11.086" v="32" actId="1076"/>
        <pc:sldMkLst>
          <pc:docMk/>
          <pc:sldMk cId="1001883818" sldId="284"/>
        </pc:sldMkLst>
        <pc:spChg chg="mod">
          <ac:chgData name="Kendal Howe" userId="S::krowe@tamut.edu::098baa69-2f47-49d4-8e7e-08221f1e27b2" providerId="AD" clId="Web-{35D52E8D-D9E3-819B-D16C-786D4C0BDD11}" dt="2023-03-13T18:14:49.445" v="30" actId="20577"/>
          <ac:spMkLst>
            <pc:docMk/>
            <pc:sldMk cId="1001883818" sldId="284"/>
            <ac:spMk id="6" creationId="{AF556B9E-BC96-D562-F067-E73C9E482FC7}"/>
          </ac:spMkLst>
        </pc:spChg>
        <pc:spChg chg="mod">
          <ac:chgData name="Kendal Howe" userId="S::krowe@tamut.edu::098baa69-2f47-49d4-8e7e-08221f1e27b2" providerId="AD" clId="Web-{35D52E8D-D9E3-819B-D16C-786D4C0BDD11}" dt="2023-03-13T18:15:11.086" v="32" actId="1076"/>
          <ac:spMkLst>
            <pc:docMk/>
            <pc:sldMk cId="1001883818" sldId="284"/>
            <ac:spMk id="7" creationId="{78CD11B4-764E-D041-1EB3-B87F981DA26E}"/>
          </ac:spMkLst>
        </pc:spChg>
      </pc:sldChg>
    </pc:docChg>
  </pc:docChgLst>
  <pc:docChgLst>
    <pc:chgData name="Kendal Howe" userId="S::krowe@tamut.edu::098baa69-2f47-49d4-8e7e-08221f1e27b2" providerId="AD" clId="Web-{A721F7B2-C2D7-346D-23B3-40CB9AD0CB72}"/>
    <pc:docChg chg="modSld sldOrd">
      <pc:chgData name="Kendal Howe" userId="S::krowe@tamut.edu::098baa69-2f47-49d4-8e7e-08221f1e27b2" providerId="AD" clId="Web-{A721F7B2-C2D7-346D-23B3-40CB9AD0CB72}" dt="2023-03-23T19:37:01.318" v="45"/>
      <pc:docMkLst>
        <pc:docMk/>
      </pc:docMkLst>
      <pc:sldChg chg="ord">
        <pc:chgData name="Kendal Howe" userId="S::krowe@tamut.edu::098baa69-2f47-49d4-8e7e-08221f1e27b2" providerId="AD" clId="Web-{A721F7B2-C2D7-346D-23B3-40CB9AD0CB72}" dt="2023-03-23T19:37:01.318" v="45"/>
        <pc:sldMkLst>
          <pc:docMk/>
          <pc:sldMk cId="2594406655" sldId="267"/>
        </pc:sldMkLst>
      </pc:sldChg>
      <pc:sldChg chg="ord">
        <pc:chgData name="Kendal Howe" userId="S::krowe@tamut.edu::098baa69-2f47-49d4-8e7e-08221f1e27b2" providerId="AD" clId="Web-{A721F7B2-C2D7-346D-23B3-40CB9AD0CB72}" dt="2023-03-23T19:37:01.318" v="44"/>
        <pc:sldMkLst>
          <pc:docMk/>
          <pc:sldMk cId="1527736653" sldId="270"/>
        </pc:sldMkLst>
      </pc:sldChg>
      <pc:sldChg chg="modSp">
        <pc:chgData name="Kendal Howe" userId="S::krowe@tamut.edu::098baa69-2f47-49d4-8e7e-08221f1e27b2" providerId="AD" clId="Web-{A721F7B2-C2D7-346D-23B3-40CB9AD0CB72}" dt="2023-03-23T19:18:48.180" v="43" actId="20577"/>
        <pc:sldMkLst>
          <pc:docMk/>
          <pc:sldMk cId="1001883818" sldId="284"/>
        </pc:sldMkLst>
        <pc:spChg chg="mod">
          <ac:chgData name="Kendal Howe" userId="S::krowe@tamut.edu::098baa69-2f47-49d4-8e7e-08221f1e27b2" providerId="AD" clId="Web-{A721F7B2-C2D7-346D-23B3-40CB9AD0CB72}" dt="2023-03-23T19:18:48.180" v="43" actId="20577"/>
          <ac:spMkLst>
            <pc:docMk/>
            <pc:sldMk cId="1001883818" sldId="284"/>
            <ac:spMk id="7" creationId="{78CD11B4-764E-D041-1EB3-B87F981DA26E}"/>
          </ac:spMkLst>
        </pc:spChg>
      </pc:sldChg>
    </pc:docChg>
  </pc:docChgLst>
  <pc:docChgLst>
    <pc:chgData name="Kendal Howe" userId="098baa69-2f47-49d4-8e7e-08221f1e27b2" providerId="ADAL" clId="{E14F222B-D75E-4B64-81FC-EAF9EA263823}"/>
    <pc:docChg chg="custSel addSld delSld modSld">
      <pc:chgData name="Kendal Howe" userId="098baa69-2f47-49d4-8e7e-08221f1e27b2" providerId="ADAL" clId="{E14F222B-D75E-4B64-81FC-EAF9EA263823}" dt="2023-03-24T16:45:35.128" v="171" actId="22"/>
      <pc:docMkLst>
        <pc:docMk/>
      </pc:docMkLst>
      <pc:sldChg chg="modSp mod">
        <pc:chgData name="Kendal Howe" userId="098baa69-2f47-49d4-8e7e-08221f1e27b2" providerId="ADAL" clId="{E14F222B-D75E-4B64-81FC-EAF9EA263823}" dt="2023-03-24T16:41:33.168" v="162" actId="20577"/>
        <pc:sldMkLst>
          <pc:docMk/>
          <pc:sldMk cId="1527736653" sldId="270"/>
        </pc:sldMkLst>
        <pc:spChg chg="mod">
          <ac:chgData name="Kendal Howe" userId="098baa69-2f47-49d4-8e7e-08221f1e27b2" providerId="ADAL" clId="{E14F222B-D75E-4B64-81FC-EAF9EA263823}" dt="2023-03-24T16:41:33.168" v="162" actId="20577"/>
          <ac:spMkLst>
            <pc:docMk/>
            <pc:sldMk cId="1527736653" sldId="270"/>
            <ac:spMk id="7" creationId="{78CD11B4-764E-D041-1EB3-B87F981DA26E}"/>
          </ac:spMkLst>
        </pc:spChg>
      </pc:sldChg>
      <pc:sldChg chg="new del">
        <pc:chgData name="Kendal Howe" userId="098baa69-2f47-49d4-8e7e-08221f1e27b2" providerId="ADAL" clId="{E14F222B-D75E-4B64-81FC-EAF9EA263823}" dt="2023-03-24T16:43:48.556" v="164" actId="2696"/>
        <pc:sldMkLst>
          <pc:docMk/>
          <pc:sldMk cId="214877715" sldId="285"/>
        </pc:sldMkLst>
      </pc:sldChg>
      <pc:sldChg chg="addSp delSp add mod">
        <pc:chgData name="Kendal Howe" userId="098baa69-2f47-49d4-8e7e-08221f1e27b2" providerId="ADAL" clId="{E14F222B-D75E-4B64-81FC-EAF9EA263823}" dt="2023-03-24T16:45:35.128" v="171" actId="22"/>
        <pc:sldMkLst>
          <pc:docMk/>
          <pc:sldMk cId="3081054640" sldId="285"/>
        </pc:sldMkLst>
        <pc:grpChg chg="del">
          <ac:chgData name="Kendal Howe" userId="098baa69-2f47-49d4-8e7e-08221f1e27b2" providerId="ADAL" clId="{E14F222B-D75E-4B64-81FC-EAF9EA263823}" dt="2023-03-24T16:43:54.408" v="166" actId="478"/>
          <ac:grpSpMkLst>
            <pc:docMk/>
            <pc:sldMk cId="3081054640" sldId="285"/>
            <ac:grpSpMk id="4" creationId="{D98138CF-B286-D0F2-5FC8-175E6B7FB262}"/>
          </ac:grpSpMkLst>
        </pc:grpChg>
        <pc:picChg chg="del">
          <ac:chgData name="Kendal Howe" userId="098baa69-2f47-49d4-8e7e-08221f1e27b2" providerId="ADAL" clId="{E14F222B-D75E-4B64-81FC-EAF9EA263823}" dt="2023-03-24T16:43:57.638" v="168" actId="478"/>
          <ac:picMkLst>
            <pc:docMk/>
            <pc:sldMk cId="3081054640" sldId="285"/>
            <ac:picMk id="6" creationId="{D30D4B94-5D0F-5719-04CA-2260AF24E56D}"/>
          </ac:picMkLst>
        </pc:picChg>
        <pc:picChg chg="add del">
          <ac:chgData name="Kendal Howe" userId="098baa69-2f47-49d4-8e7e-08221f1e27b2" providerId="ADAL" clId="{E14F222B-D75E-4B64-81FC-EAF9EA263823}" dt="2023-03-24T16:45:33.556" v="170" actId="478"/>
          <ac:picMkLst>
            <pc:docMk/>
            <pc:sldMk cId="3081054640" sldId="285"/>
            <ac:picMk id="7" creationId="{17ACB4FE-13A4-B5D8-E262-13523B87263D}"/>
          </ac:picMkLst>
        </pc:picChg>
        <pc:picChg chg="del">
          <ac:chgData name="Kendal Howe" userId="098baa69-2f47-49d4-8e7e-08221f1e27b2" providerId="ADAL" clId="{E14F222B-D75E-4B64-81FC-EAF9EA263823}" dt="2023-03-24T16:43:56.018" v="167" actId="478"/>
          <ac:picMkLst>
            <pc:docMk/>
            <pc:sldMk cId="3081054640" sldId="285"/>
            <ac:picMk id="8" creationId="{F5E298BD-62EA-37C0-40CB-6C14D4D07A71}"/>
          </ac:picMkLst>
        </pc:picChg>
        <pc:picChg chg="add">
          <ac:chgData name="Kendal Howe" userId="098baa69-2f47-49d4-8e7e-08221f1e27b2" providerId="ADAL" clId="{E14F222B-D75E-4B64-81FC-EAF9EA263823}" dt="2023-03-24T16:45:35.128" v="171" actId="22"/>
          <ac:picMkLst>
            <pc:docMk/>
            <pc:sldMk cId="3081054640" sldId="285"/>
            <ac:picMk id="12" creationId="{C2195C20-2B01-CF95-F4F1-1C80EDB65CE1}"/>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A5CA3C-FF1C-42CA-98A2-E9825FADF0CC}" type="datetimeFigureOut">
              <a:rPr lang="en-US" smtClean="0"/>
              <a:t>9/22/2023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9F5E6-9F0C-46C2-9540-4CB553F2312A}" type="slidenum">
              <a:rPr lang="en-US" smtClean="0"/>
              <a:t>‹#›</a:t>
            </a:fld>
            <a:endParaRPr lang="en-US"/>
          </a:p>
        </p:txBody>
      </p:sp>
    </p:spTree>
    <p:extLst>
      <p:ext uri="{BB962C8B-B14F-4D97-AF65-F5344CB8AC3E}">
        <p14:creationId xmlns:p14="http://schemas.microsoft.com/office/powerpoint/2010/main" val="3518396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I think we will have to tag team this slide and we will discuss completion of forms and possible training for that at a later date. And when the previous employee/PIN could be wrong.</a:t>
            </a:r>
          </a:p>
        </p:txBody>
      </p:sp>
      <p:sp>
        <p:nvSpPr>
          <p:cNvPr id="4" name="Slide Number Placeholder 3"/>
          <p:cNvSpPr>
            <a:spLocks noGrp="1"/>
          </p:cNvSpPr>
          <p:nvPr>
            <p:ph type="sldNum" sz="quarter" idx="5"/>
          </p:nvPr>
        </p:nvSpPr>
        <p:spPr/>
        <p:txBody>
          <a:bodyPr/>
          <a:lstStyle/>
          <a:p>
            <a:fld id="{21B9F5E6-9F0C-46C2-9540-4CB553F2312A}" type="slidenum">
              <a:rPr lang="en-US" smtClean="0"/>
              <a:t>3</a:t>
            </a:fld>
            <a:endParaRPr lang="en-US"/>
          </a:p>
        </p:txBody>
      </p:sp>
    </p:spTree>
    <p:extLst>
      <p:ext uri="{BB962C8B-B14F-4D97-AF65-F5344CB8AC3E}">
        <p14:creationId xmlns:p14="http://schemas.microsoft.com/office/powerpoint/2010/main" val="4682540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1B9F5E6-9F0C-46C2-9540-4CB553F2312A}" type="slidenum">
              <a:rPr lang="en-US" smtClean="0"/>
              <a:t>4</a:t>
            </a:fld>
            <a:endParaRPr lang="en-US"/>
          </a:p>
        </p:txBody>
      </p:sp>
    </p:spTree>
    <p:extLst>
      <p:ext uri="{BB962C8B-B14F-4D97-AF65-F5344CB8AC3E}">
        <p14:creationId xmlns:p14="http://schemas.microsoft.com/office/powerpoint/2010/main" val="14249296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1B9F5E6-9F0C-46C2-9540-4CB553F2312A}" type="slidenum">
              <a:rPr lang="en-US" smtClean="0"/>
              <a:t>13</a:t>
            </a:fld>
            <a:endParaRPr lang="en-US"/>
          </a:p>
        </p:txBody>
      </p:sp>
    </p:spTree>
    <p:extLst>
      <p:ext uri="{BB962C8B-B14F-4D97-AF65-F5344CB8AC3E}">
        <p14:creationId xmlns:p14="http://schemas.microsoft.com/office/powerpoint/2010/main" val="4341612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1B9F5E6-9F0C-46C2-9540-4CB553F2312A}" type="slidenum">
              <a:rPr lang="en-US" smtClean="0"/>
              <a:t>14</a:t>
            </a:fld>
            <a:endParaRPr lang="en-US"/>
          </a:p>
        </p:txBody>
      </p:sp>
    </p:spTree>
    <p:extLst>
      <p:ext uri="{BB962C8B-B14F-4D97-AF65-F5344CB8AC3E}">
        <p14:creationId xmlns:p14="http://schemas.microsoft.com/office/powerpoint/2010/main" val="2699361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0EBC55-5864-427B-84CF-6441AA82BD0B}"/>
              </a:ext>
            </a:extLst>
          </p:cNvPr>
          <p:cNvSpPr>
            <a:spLocks noGrp="1"/>
          </p:cNvSpPr>
          <p:nvPr>
            <p:ph type="ctrTitle"/>
          </p:nvPr>
        </p:nvSpPr>
        <p:spPr>
          <a:xfrm>
            <a:off x="966745" y="1205037"/>
            <a:ext cx="7744993" cy="2541336"/>
          </a:xfrm>
        </p:spPr>
        <p:txBody>
          <a:bodyPr anchor="b">
            <a:normAutofit/>
          </a:bodyPr>
          <a:lstStyle>
            <a:lvl1pPr algn="l">
              <a:defRPr sz="4400"/>
            </a:lvl1pPr>
          </a:lstStyle>
          <a:p>
            <a:r>
              <a:rPr lang="en-US"/>
              <a:t>Click to edit Master title style</a:t>
            </a:r>
          </a:p>
        </p:txBody>
      </p:sp>
      <p:sp>
        <p:nvSpPr>
          <p:cNvPr id="3" name="Subtitle 2">
            <a:extLst>
              <a:ext uri="{FF2B5EF4-FFF2-40B4-BE49-F238E27FC236}">
                <a16:creationId xmlns:a16="http://schemas.microsoft.com/office/drawing/2014/main" id="{FEB52BDB-18E0-4991-A6F2-7AD5420153F2}"/>
              </a:ext>
            </a:extLst>
          </p:cNvPr>
          <p:cNvSpPr>
            <a:spLocks noGrp="1"/>
          </p:cNvSpPr>
          <p:nvPr>
            <p:ph type="subTitle" idx="1"/>
          </p:nvPr>
        </p:nvSpPr>
        <p:spPr>
          <a:xfrm>
            <a:off x="966745" y="3949332"/>
            <a:ext cx="7744993" cy="2006735"/>
          </a:xfrm>
        </p:spPr>
        <p:txBody>
          <a:bodyPr>
            <a:normAutofit/>
          </a:bodyPr>
          <a:lstStyle>
            <a:lvl1pPr marL="0" indent="0" algn="l">
              <a:buNone/>
              <a:defRPr sz="2000"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7F0ABC6-907E-47DE-8E40-61F2DD1B408B}"/>
              </a:ext>
            </a:extLst>
          </p:cNvPr>
          <p:cNvSpPr>
            <a:spLocks noGrp="1"/>
          </p:cNvSpPr>
          <p:nvPr>
            <p:ph type="dt" sz="half" idx="10"/>
          </p:nvPr>
        </p:nvSpPr>
        <p:spPr/>
        <p:txBody>
          <a:bodyPr/>
          <a:lstStyle/>
          <a:p>
            <a:fld id="{11008460-8B2F-4AAA-A4E2-10730069204C}" type="datetimeFigureOut">
              <a:rPr lang="en-US" smtClean="0"/>
              <a:t>9/22/2023</a:t>
            </a:fld>
            <a:endParaRPr lang="en-US"/>
          </a:p>
        </p:txBody>
      </p:sp>
      <p:sp>
        <p:nvSpPr>
          <p:cNvPr id="5" name="Footer Placeholder 4">
            <a:extLst>
              <a:ext uri="{FF2B5EF4-FFF2-40B4-BE49-F238E27FC236}">
                <a16:creationId xmlns:a16="http://schemas.microsoft.com/office/drawing/2014/main" id="{158AB158-6097-43A1-90B6-406F936701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EE077-FF20-4DD9-92B5-EE1C4D615C68}"/>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142497678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7071ABCB-C306-49F0-8D5D-0B890583C1CE}"/>
              </a:ext>
            </a:extLst>
          </p:cNvPr>
          <p:cNvGrpSpPr/>
          <p:nvPr/>
        </p:nvGrpSpPr>
        <p:grpSpPr>
          <a:xfrm rot="10800000">
            <a:off x="0" y="1827078"/>
            <a:ext cx="2926300" cy="5030922"/>
            <a:chOff x="9265700" y="2026"/>
            <a:chExt cx="2926300" cy="5030922"/>
          </a:xfrm>
        </p:grpSpPr>
        <p:sp>
          <p:nvSpPr>
            <p:cNvPr id="8" name="Freeform: Shape 7">
              <a:extLst>
                <a:ext uri="{FF2B5EF4-FFF2-40B4-BE49-F238E27FC236}">
                  <a16:creationId xmlns:a16="http://schemas.microsoft.com/office/drawing/2014/main" id="{24A67F94-2250-4B3A-8424-1BC0A0BCB3FF}"/>
                </a:ext>
              </a:extLst>
            </p:cNvPr>
            <p:cNvSpPr/>
            <p:nvPr/>
          </p:nvSpPr>
          <p:spPr>
            <a:xfrm>
              <a:off x="9326904" y="2026"/>
              <a:ext cx="2249810" cy="2294745"/>
            </a:xfrm>
            <a:custGeom>
              <a:avLst/>
              <a:gdLst>
                <a:gd name="connsiteX0" fmla="*/ 49162 w 2249810"/>
                <a:gd name="connsiteY0" fmla="*/ 0 h 2294745"/>
                <a:gd name="connsiteX1" fmla="*/ 2200648 w 2249810"/>
                <a:gd name="connsiteY1" fmla="*/ 0 h 2294745"/>
                <a:gd name="connsiteX2" fmla="*/ 2210105 w 2249810"/>
                <a:gd name="connsiteY2" fmla="*/ 23601 h 2294745"/>
                <a:gd name="connsiteX3" fmla="*/ 2249810 w 2249810"/>
                <a:gd name="connsiteY3" fmla="*/ 326934 h 2294745"/>
                <a:gd name="connsiteX4" fmla="*/ 2249810 w 2249810"/>
                <a:gd name="connsiteY4" fmla="*/ 422824 h 2294745"/>
                <a:gd name="connsiteX5" fmla="*/ 2249810 w 2249810"/>
                <a:gd name="connsiteY5" fmla="*/ 696534 h 2294745"/>
                <a:gd name="connsiteX6" fmla="*/ 2249810 w 2249810"/>
                <a:gd name="connsiteY6" fmla="*/ 848826 h 2294745"/>
                <a:gd name="connsiteX7" fmla="*/ 2249810 w 2249810"/>
                <a:gd name="connsiteY7" fmla="*/ 1058531 h 2294745"/>
                <a:gd name="connsiteX8" fmla="*/ 2249810 w 2249810"/>
                <a:gd name="connsiteY8" fmla="*/ 1218426 h 2294745"/>
                <a:gd name="connsiteX9" fmla="*/ 1955981 w 2249810"/>
                <a:gd name="connsiteY9" fmla="*/ 1845313 h 2294745"/>
                <a:gd name="connsiteX10" fmla="*/ 1225437 w 2249810"/>
                <a:gd name="connsiteY10" fmla="*/ 2208220 h 2294745"/>
                <a:gd name="connsiteX11" fmla="*/ 1123061 w 2249810"/>
                <a:gd name="connsiteY11" fmla="*/ 2294745 h 2294745"/>
                <a:gd name="connsiteX12" fmla="*/ 1024372 w 2249810"/>
                <a:gd name="connsiteY12" fmla="*/ 2208220 h 2294745"/>
                <a:gd name="connsiteX13" fmla="*/ 293828 w 2249810"/>
                <a:gd name="connsiteY13" fmla="*/ 1845313 h 2294745"/>
                <a:gd name="connsiteX14" fmla="*/ 0 w 2249810"/>
                <a:gd name="connsiteY14" fmla="*/ 1218426 h 2294745"/>
                <a:gd name="connsiteX15" fmla="*/ 0 w 2249810"/>
                <a:gd name="connsiteY15" fmla="*/ 1058531 h 2294745"/>
                <a:gd name="connsiteX16" fmla="*/ 0 w 2249810"/>
                <a:gd name="connsiteY16" fmla="*/ 848826 h 2294745"/>
                <a:gd name="connsiteX17" fmla="*/ 0 w 2249810"/>
                <a:gd name="connsiteY17" fmla="*/ 696534 h 2294745"/>
                <a:gd name="connsiteX18" fmla="*/ 0 w 2249810"/>
                <a:gd name="connsiteY18" fmla="*/ 422824 h 2294745"/>
                <a:gd name="connsiteX19" fmla="*/ 0 w 2249810"/>
                <a:gd name="connsiteY19" fmla="*/ 326934 h 2294745"/>
                <a:gd name="connsiteX20" fmla="*/ 39705 w 2249810"/>
                <a:gd name="connsiteY20" fmla="*/ 23601 h 229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49810" h="2294745">
                  <a:moveTo>
                    <a:pt x="49162" y="0"/>
                  </a:moveTo>
                  <a:lnTo>
                    <a:pt x="2200648" y="0"/>
                  </a:lnTo>
                  <a:lnTo>
                    <a:pt x="2210105" y="23601"/>
                  </a:lnTo>
                  <a:cubicBezTo>
                    <a:pt x="2236898" y="106934"/>
                    <a:pt x="2249810" y="205568"/>
                    <a:pt x="2249810" y="326934"/>
                  </a:cubicBezTo>
                  <a:lnTo>
                    <a:pt x="2249810" y="422824"/>
                  </a:lnTo>
                  <a:lnTo>
                    <a:pt x="2249810" y="696534"/>
                  </a:lnTo>
                  <a:lnTo>
                    <a:pt x="2249810" y="848826"/>
                  </a:lnTo>
                  <a:lnTo>
                    <a:pt x="2249810" y="1058531"/>
                  </a:lnTo>
                  <a:lnTo>
                    <a:pt x="2249810" y="1218426"/>
                  </a:lnTo>
                  <a:cubicBezTo>
                    <a:pt x="2249810" y="1542068"/>
                    <a:pt x="2157989" y="1704061"/>
                    <a:pt x="1955981" y="1845313"/>
                  </a:cubicBezTo>
                  <a:cubicBezTo>
                    <a:pt x="1745898" y="1967026"/>
                    <a:pt x="1470144" y="2019115"/>
                    <a:pt x="1225437" y="2208220"/>
                  </a:cubicBezTo>
                  <a:lnTo>
                    <a:pt x="1123061" y="2294745"/>
                  </a:lnTo>
                  <a:lnTo>
                    <a:pt x="1024372" y="2208220"/>
                  </a:lnTo>
                  <a:cubicBezTo>
                    <a:pt x="779664" y="2019115"/>
                    <a:pt x="503910" y="1967026"/>
                    <a:pt x="293828" y="1845313"/>
                  </a:cubicBezTo>
                  <a:cubicBezTo>
                    <a:pt x="91820" y="1704061"/>
                    <a:pt x="0" y="1542068"/>
                    <a:pt x="0" y="1218426"/>
                  </a:cubicBezTo>
                  <a:lnTo>
                    <a:pt x="0" y="1058531"/>
                  </a:lnTo>
                  <a:lnTo>
                    <a:pt x="0" y="848826"/>
                  </a:lnTo>
                  <a:lnTo>
                    <a:pt x="0" y="696534"/>
                  </a:lnTo>
                  <a:lnTo>
                    <a:pt x="0" y="422824"/>
                  </a:lnTo>
                  <a:lnTo>
                    <a:pt x="0" y="326934"/>
                  </a:lnTo>
                  <a:cubicBezTo>
                    <a:pt x="0" y="205568"/>
                    <a:pt x="12912" y="106934"/>
                    <a:pt x="39705" y="23601"/>
                  </a:cubicBezTo>
                  <a:close/>
                </a:path>
              </a:pathLst>
            </a:custGeom>
            <a:solidFill>
              <a:schemeClr val="bg2">
                <a:lumMod val="75000"/>
                <a:alpha val="1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5FB942D8-95BE-4CFD-BFCC-26209EC192CE}"/>
                </a:ext>
              </a:extLst>
            </p:cNvPr>
            <p:cNvSpPr/>
            <p:nvPr/>
          </p:nvSpPr>
          <p:spPr>
            <a:xfrm>
              <a:off x="10597154" y="1907348"/>
              <a:ext cx="1594846" cy="3044131"/>
            </a:xfrm>
            <a:custGeom>
              <a:avLst/>
              <a:gdLst>
                <a:gd name="connsiteX0" fmla="*/ 1126749 w 1594846"/>
                <a:gd name="connsiteY0" fmla="*/ 0 h 3044131"/>
                <a:gd name="connsiteX1" fmla="*/ 1225438 w 1594846"/>
                <a:gd name="connsiteY1" fmla="*/ 86525 h 3044131"/>
                <a:gd name="connsiteX2" fmla="*/ 1413279 w 1594846"/>
                <a:gd name="connsiteY2" fmla="*/ 205892 h 3044131"/>
                <a:gd name="connsiteX3" fmla="*/ 1594846 w 1594846"/>
                <a:gd name="connsiteY3" fmla="*/ 289191 h 3044131"/>
                <a:gd name="connsiteX4" fmla="*/ 1594846 w 1594846"/>
                <a:gd name="connsiteY4" fmla="*/ 2754939 h 3044131"/>
                <a:gd name="connsiteX5" fmla="*/ 1413277 w 1594846"/>
                <a:gd name="connsiteY5" fmla="*/ 2838239 h 3044131"/>
                <a:gd name="connsiteX6" fmla="*/ 1225436 w 1594846"/>
                <a:gd name="connsiteY6" fmla="*/ 2957606 h 3044131"/>
                <a:gd name="connsiteX7" fmla="*/ 1123061 w 1594846"/>
                <a:gd name="connsiteY7" fmla="*/ 3044131 h 3044131"/>
                <a:gd name="connsiteX8" fmla="*/ 1024372 w 1594846"/>
                <a:gd name="connsiteY8" fmla="*/ 2957606 h 3044131"/>
                <a:gd name="connsiteX9" fmla="*/ 293828 w 1594846"/>
                <a:gd name="connsiteY9" fmla="*/ 2594699 h 3044131"/>
                <a:gd name="connsiteX10" fmla="*/ 0 w 1594846"/>
                <a:gd name="connsiteY10" fmla="*/ 1967812 h 3044131"/>
                <a:gd name="connsiteX11" fmla="*/ 0 w 1594846"/>
                <a:gd name="connsiteY11" fmla="*/ 1807917 h 3044131"/>
                <a:gd name="connsiteX12" fmla="*/ 0 w 1594846"/>
                <a:gd name="connsiteY12" fmla="*/ 1598212 h 3044131"/>
                <a:gd name="connsiteX13" fmla="*/ 0 w 1594846"/>
                <a:gd name="connsiteY13" fmla="*/ 1445920 h 3044131"/>
                <a:gd name="connsiteX14" fmla="*/ 0 w 1594846"/>
                <a:gd name="connsiteY14" fmla="*/ 1172210 h 3044131"/>
                <a:gd name="connsiteX15" fmla="*/ 0 w 1594846"/>
                <a:gd name="connsiteY15" fmla="*/ 1076320 h 3044131"/>
                <a:gd name="connsiteX16" fmla="*/ 293829 w 1594846"/>
                <a:gd name="connsiteY16" fmla="*/ 449433 h 3044131"/>
                <a:gd name="connsiteX17" fmla="*/ 1024374 w 1594846"/>
                <a:gd name="connsiteY17" fmla="*/ 86525 h 304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594846" h="3044131">
                  <a:moveTo>
                    <a:pt x="1126749" y="0"/>
                  </a:moveTo>
                  <a:lnTo>
                    <a:pt x="1225438" y="86525"/>
                  </a:lnTo>
                  <a:cubicBezTo>
                    <a:pt x="1286615" y="133801"/>
                    <a:pt x="1349732" y="172514"/>
                    <a:pt x="1413279" y="205892"/>
                  </a:cubicBezTo>
                  <a:lnTo>
                    <a:pt x="1594846" y="289191"/>
                  </a:lnTo>
                  <a:lnTo>
                    <a:pt x="1594846" y="2754939"/>
                  </a:lnTo>
                  <a:lnTo>
                    <a:pt x="1413277" y="2838239"/>
                  </a:lnTo>
                  <a:cubicBezTo>
                    <a:pt x="1349730" y="2871617"/>
                    <a:pt x="1286613" y="2910330"/>
                    <a:pt x="1225436" y="2957606"/>
                  </a:cubicBezTo>
                  <a:lnTo>
                    <a:pt x="1123061" y="3044131"/>
                  </a:lnTo>
                  <a:lnTo>
                    <a:pt x="1024372" y="2957606"/>
                  </a:lnTo>
                  <a:cubicBezTo>
                    <a:pt x="779664" y="2768501"/>
                    <a:pt x="503910" y="2716412"/>
                    <a:pt x="293828" y="2594699"/>
                  </a:cubicBezTo>
                  <a:cubicBezTo>
                    <a:pt x="91820" y="2453447"/>
                    <a:pt x="0" y="2291454"/>
                    <a:pt x="0" y="1967812"/>
                  </a:cubicBezTo>
                  <a:lnTo>
                    <a:pt x="0" y="1807917"/>
                  </a:lnTo>
                  <a:lnTo>
                    <a:pt x="0" y="1598212"/>
                  </a:lnTo>
                  <a:lnTo>
                    <a:pt x="0" y="1445920"/>
                  </a:lnTo>
                  <a:lnTo>
                    <a:pt x="0" y="1172210"/>
                  </a:lnTo>
                  <a:lnTo>
                    <a:pt x="0" y="1076320"/>
                  </a:lnTo>
                  <a:cubicBezTo>
                    <a:pt x="0" y="752678"/>
                    <a:pt x="91821" y="590684"/>
                    <a:pt x="293829" y="449433"/>
                  </a:cubicBezTo>
                  <a:cubicBezTo>
                    <a:pt x="503912" y="327719"/>
                    <a:pt x="779665" y="275630"/>
                    <a:pt x="1024374" y="86525"/>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9DF6499A-D398-4CBC-AA22-4277539430FC}"/>
                </a:ext>
              </a:extLst>
            </p:cNvPr>
            <p:cNvSpPr/>
            <p:nvPr/>
          </p:nvSpPr>
          <p:spPr>
            <a:xfrm>
              <a:off x="9265700" y="7622"/>
              <a:ext cx="2372219" cy="2371961"/>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4282900 w 4447989"/>
                <a:gd name="connsiteY0" fmla="*/ 2048959 h 5795027"/>
                <a:gd name="connsiteX1" fmla="*/ 4282900 w 4447989"/>
                <a:gd name="connsiteY1" fmla="*/ 2231503 h 5795027"/>
                <a:gd name="connsiteX2" fmla="*/ 4282900 w 4447989"/>
                <a:gd name="connsiteY2" fmla="*/ 2752557 h 5795027"/>
                <a:gd name="connsiteX3" fmla="*/ 4282900 w 4447989"/>
                <a:gd name="connsiteY3" fmla="*/ 3042471 h 5795027"/>
                <a:gd name="connsiteX4" fmla="*/ 4282900 w 4447989"/>
                <a:gd name="connsiteY4" fmla="*/ 3441681 h 5795027"/>
                <a:gd name="connsiteX5" fmla="*/ 4282900 w 4447989"/>
                <a:gd name="connsiteY5" fmla="*/ 3746068 h 5795027"/>
                <a:gd name="connsiteX6" fmla="*/ 3723546 w 4447989"/>
                <a:gd name="connsiteY6" fmla="*/ 4939455 h 5795027"/>
                <a:gd name="connsiteX7" fmla="*/ 2332829 w 4447989"/>
                <a:gd name="connsiteY7" fmla="*/ 5630311 h 5795027"/>
                <a:gd name="connsiteX8" fmla="*/ 2137940 w 4447989"/>
                <a:gd name="connsiteY8" fmla="*/ 5795027 h 5795027"/>
                <a:gd name="connsiteX9" fmla="*/ 1950069 w 4447989"/>
                <a:gd name="connsiteY9" fmla="*/ 5630311 h 5795027"/>
                <a:gd name="connsiteX10" fmla="*/ 559353 w 4447989"/>
                <a:gd name="connsiteY10" fmla="*/ 4939455 h 5795027"/>
                <a:gd name="connsiteX11" fmla="*/ 0 w 4447989"/>
                <a:gd name="connsiteY11" fmla="*/ 3746068 h 5795027"/>
                <a:gd name="connsiteX12" fmla="*/ 0 w 4447989"/>
                <a:gd name="connsiteY12" fmla="*/ 3441681 h 5795027"/>
                <a:gd name="connsiteX13" fmla="*/ 0 w 4447989"/>
                <a:gd name="connsiteY13" fmla="*/ 3042471 h 5795027"/>
                <a:gd name="connsiteX14" fmla="*/ 0 w 4447989"/>
                <a:gd name="connsiteY14" fmla="*/ 2752557 h 5795027"/>
                <a:gd name="connsiteX15" fmla="*/ 0 w 4447989"/>
                <a:gd name="connsiteY15" fmla="*/ 2231503 h 5795027"/>
                <a:gd name="connsiteX16" fmla="*/ 0 w 4447989"/>
                <a:gd name="connsiteY16" fmla="*/ 2048959 h 5795027"/>
                <a:gd name="connsiteX17" fmla="*/ 559354 w 4447989"/>
                <a:gd name="connsiteY17" fmla="*/ 855573 h 5795027"/>
                <a:gd name="connsiteX18" fmla="*/ 1950071 w 4447989"/>
                <a:gd name="connsiteY18" fmla="*/ 164715 h 5795027"/>
                <a:gd name="connsiteX19" fmla="*/ 2144960 w 4447989"/>
                <a:gd name="connsiteY19" fmla="*/ 0 h 5795027"/>
                <a:gd name="connsiteX20" fmla="*/ 2332832 w 4447989"/>
                <a:gd name="connsiteY20" fmla="*/ 164715 h 5795027"/>
                <a:gd name="connsiteX21" fmla="*/ 3723546 w 4447989"/>
                <a:gd name="connsiteY21" fmla="*/ 855573 h 5795027"/>
                <a:gd name="connsiteX22" fmla="*/ 4447989 w 4447989"/>
                <a:gd name="connsiteY22" fmla="*/ 2214048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82900"/>
                <a:gd name="connsiteY0" fmla="*/ 1519558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92243"/>
                <a:gd name="connsiteY0" fmla="*/ 1519558 h 5795027"/>
                <a:gd name="connsiteX1" fmla="*/ 4282900 w 4292243"/>
                <a:gd name="connsiteY1" fmla="*/ 2231503 h 5795027"/>
                <a:gd name="connsiteX2" fmla="*/ 4282900 w 4292243"/>
                <a:gd name="connsiteY2" fmla="*/ 2752557 h 5795027"/>
                <a:gd name="connsiteX3" fmla="*/ 4282900 w 4292243"/>
                <a:gd name="connsiteY3" fmla="*/ 3042471 h 5795027"/>
                <a:gd name="connsiteX4" fmla="*/ 4282900 w 4292243"/>
                <a:gd name="connsiteY4" fmla="*/ 3441681 h 5795027"/>
                <a:gd name="connsiteX5" fmla="*/ 4282900 w 4292243"/>
                <a:gd name="connsiteY5" fmla="*/ 3746068 h 5795027"/>
                <a:gd name="connsiteX6" fmla="*/ 3723546 w 4292243"/>
                <a:gd name="connsiteY6" fmla="*/ 4939455 h 5795027"/>
                <a:gd name="connsiteX7" fmla="*/ 2332829 w 4292243"/>
                <a:gd name="connsiteY7" fmla="*/ 5630311 h 5795027"/>
                <a:gd name="connsiteX8" fmla="*/ 2137940 w 4292243"/>
                <a:gd name="connsiteY8" fmla="*/ 5795027 h 5795027"/>
                <a:gd name="connsiteX9" fmla="*/ 1950069 w 4292243"/>
                <a:gd name="connsiteY9" fmla="*/ 5630311 h 5795027"/>
                <a:gd name="connsiteX10" fmla="*/ 559353 w 4292243"/>
                <a:gd name="connsiteY10" fmla="*/ 4939455 h 5795027"/>
                <a:gd name="connsiteX11" fmla="*/ 0 w 4292243"/>
                <a:gd name="connsiteY11" fmla="*/ 3746068 h 5795027"/>
                <a:gd name="connsiteX12" fmla="*/ 0 w 4292243"/>
                <a:gd name="connsiteY12" fmla="*/ 3441681 h 5795027"/>
                <a:gd name="connsiteX13" fmla="*/ 0 w 4292243"/>
                <a:gd name="connsiteY13" fmla="*/ 3042471 h 5795027"/>
                <a:gd name="connsiteX14" fmla="*/ 0 w 4292243"/>
                <a:gd name="connsiteY14" fmla="*/ 2752557 h 5795027"/>
                <a:gd name="connsiteX15" fmla="*/ 0 w 4292243"/>
                <a:gd name="connsiteY15" fmla="*/ 2231503 h 5795027"/>
                <a:gd name="connsiteX16" fmla="*/ 0 w 4292243"/>
                <a:gd name="connsiteY16" fmla="*/ 2048959 h 5795027"/>
                <a:gd name="connsiteX17" fmla="*/ 559354 w 4292243"/>
                <a:gd name="connsiteY17" fmla="*/ 855573 h 5795027"/>
                <a:gd name="connsiteX18" fmla="*/ 1950071 w 4292243"/>
                <a:gd name="connsiteY18" fmla="*/ 164715 h 5795027"/>
                <a:gd name="connsiteX19" fmla="*/ 2144960 w 4292243"/>
                <a:gd name="connsiteY19" fmla="*/ 0 h 5795027"/>
                <a:gd name="connsiteX20" fmla="*/ 2332832 w 4292243"/>
                <a:gd name="connsiteY20" fmla="*/ 164715 h 5795027"/>
                <a:gd name="connsiteX21" fmla="*/ 3723546 w 4292243"/>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2144960 w 4282900"/>
                <a:gd name="connsiteY18"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64279 w 4282900"/>
                <a:gd name="connsiteY17" fmla="*/ 1516418 h 5795027"/>
                <a:gd name="connsiteX18" fmla="*/ 559354 w 4282900"/>
                <a:gd name="connsiteY18" fmla="*/ 855573 h 5795027"/>
                <a:gd name="connsiteX19" fmla="*/ 2144960 w 4282900"/>
                <a:gd name="connsiteY19" fmla="*/ 0 h 5795027"/>
                <a:gd name="connsiteX0" fmla="*/ 4213242 w 4282900"/>
                <a:gd name="connsiteY0" fmla="*/ 657020 h 4939454"/>
                <a:gd name="connsiteX1" fmla="*/ 4282900 w 4282900"/>
                <a:gd name="connsiteY1" fmla="*/ 1375930 h 4939454"/>
                <a:gd name="connsiteX2" fmla="*/ 4282900 w 4282900"/>
                <a:gd name="connsiteY2" fmla="*/ 1896984 h 4939454"/>
                <a:gd name="connsiteX3" fmla="*/ 4282900 w 4282900"/>
                <a:gd name="connsiteY3" fmla="*/ 2186898 h 4939454"/>
                <a:gd name="connsiteX4" fmla="*/ 4282900 w 4282900"/>
                <a:gd name="connsiteY4" fmla="*/ 2586108 h 4939454"/>
                <a:gd name="connsiteX5" fmla="*/ 4282900 w 4282900"/>
                <a:gd name="connsiteY5" fmla="*/ 2890495 h 4939454"/>
                <a:gd name="connsiteX6" fmla="*/ 3723546 w 4282900"/>
                <a:gd name="connsiteY6" fmla="*/ 4083882 h 4939454"/>
                <a:gd name="connsiteX7" fmla="*/ 2332829 w 4282900"/>
                <a:gd name="connsiteY7" fmla="*/ 4774738 h 4939454"/>
                <a:gd name="connsiteX8" fmla="*/ 2137940 w 4282900"/>
                <a:gd name="connsiteY8" fmla="*/ 4939454 h 4939454"/>
                <a:gd name="connsiteX9" fmla="*/ 1950069 w 4282900"/>
                <a:gd name="connsiteY9" fmla="*/ 4774738 h 4939454"/>
                <a:gd name="connsiteX10" fmla="*/ 559353 w 4282900"/>
                <a:gd name="connsiteY10" fmla="*/ 4083882 h 4939454"/>
                <a:gd name="connsiteX11" fmla="*/ 0 w 4282900"/>
                <a:gd name="connsiteY11" fmla="*/ 2890495 h 4939454"/>
                <a:gd name="connsiteX12" fmla="*/ 0 w 4282900"/>
                <a:gd name="connsiteY12" fmla="*/ 2586108 h 4939454"/>
                <a:gd name="connsiteX13" fmla="*/ 0 w 4282900"/>
                <a:gd name="connsiteY13" fmla="*/ 2186898 h 4939454"/>
                <a:gd name="connsiteX14" fmla="*/ 0 w 4282900"/>
                <a:gd name="connsiteY14" fmla="*/ 1896984 h 4939454"/>
                <a:gd name="connsiteX15" fmla="*/ 0 w 4282900"/>
                <a:gd name="connsiteY15" fmla="*/ 1375930 h 4939454"/>
                <a:gd name="connsiteX16" fmla="*/ 0 w 4282900"/>
                <a:gd name="connsiteY16" fmla="*/ 1193386 h 4939454"/>
                <a:gd name="connsiteX17" fmla="*/ 64279 w 4282900"/>
                <a:gd name="connsiteY17" fmla="*/ 660845 h 4939454"/>
                <a:gd name="connsiteX18" fmla="*/ 559354 w 4282900"/>
                <a:gd name="connsiteY18" fmla="*/ 0 h 493945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282900" h="4282434">
                  <a:moveTo>
                    <a:pt x="4213242" y="0"/>
                  </a:moveTo>
                  <a:cubicBezTo>
                    <a:pt x="4294511" y="306972"/>
                    <a:pt x="4271290" y="481595"/>
                    <a:pt x="4282900" y="718910"/>
                  </a:cubicBezTo>
                  <a:lnTo>
                    <a:pt x="4282900" y="1239964"/>
                  </a:lnTo>
                  <a:lnTo>
                    <a:pt x="4282900" y="1529878"/>
                  </a:lnTo>
                  <a:lnTo>
                    <a:pt x="4282900" y="1929088"/>
                  </a:lnTo>
                  <a:lnTo>
                    <a:pt x="4282900" y="2233475"/>
                  </a:lnTo>
                  <a:cubicBezTo>
                    <a:pt x="4282900" y="2849584"/>
                    <a:pt x="4108103" y="3157966"/>
                    <a:pt x="3723546" y="3426862"/>
                  </a:cubicBezTo>
                  <a:cubicBezTo>
                    <a:pt x="3323617" y="3658565"/>
                    <a:pt x="2798672" y="3757725"/>
                    <a:pt x="2332829" y="4117718"/>
                  </a:cubicBezTo>
                  <a:lnTo>
                    <a:pt x="2137940" y="4282434"/>
                  </a:lnTo>
                  <a:lnTo>
                    <a:pt x="1950069" y="4117718"/>
                  </a:lnTo>
                  <a:cubicBezTo>
                    <a:pt x="1484225" y="3757725"/>
                    <a:pt x="959280" y="3658565"/>
                    <a:pt x="559353" y="3426862"/>
                  </a:cubicBezTo>
                  <a:cubicBezTo>
                    <a:pt x="174796" y="3157966"/>
                    <a:pt x="0" y="2849584"/>
                    <a:pt x="0" y="2233475"/>
                  </a:cubicBezTo>
                  <a:lnTo>
                    <a:pt x="0" y="1929088"/>
                  </a:lnTo>
                  <a:lnTo>
                    <a:pt x="0" y="1529878"/>
                  </a:lnTo>
                  <a:lnTo>
                    <a:pt x="0" y="1239964"/>
                  </a:lnTo>
                  <a:lnTo>
                    <a:pt x="0" y="718910"/>
                  </a:lnTo>
                  <a:lnTo>
                    <a:pt x="0" y="536366"/>
                  </a:lnTo>
                  <a:cubicBezTo>
                    <a:pt x="10713" y="417185"/>
                    <a:pt x="19813" y="133066"/>
                    <a:pt x="64279" y="3825"/>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0D91493C-6480-4A3F-8836-1727CBA3C849}"/>
                </a:ext>
              </a:extLst>
            </p:cNvPr>
            <p:cNvSpPr/>
            <p:nvPr/>
          </p:nvSpPr>
          <p:spPr>
            <a:xfrm>
              <a:off x="10536649" y="1823190"/>
              <a:ext cx="1654608" cy="3209758"/>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2144960 w 4282900"/>
                <a:gd name="connsiteY0" fmla="*/ 0 h 5795027"/>
                <a:gd name="connsiteX1" fmla="*/ 2332832 w 4282900"/>
                <a:gd name="connsiteY1" fmla="*/ 164715 h 5795027"/>
                <a:gd name="connsiteX2" fmla="*/ 2976290 w 4282900"/>
                <a:gd name="connsiteY2" fmla="*/ 524033 h 5795027"/>
                <a:gd name="connsiteX3" fmla="*/ 3723546 w 4282900"/>
                <a:gd name="connsiteY3" fmla="*/ 855573 h 5795027"/>
                <a:gd name="connsiteX4" fmla="*/ 4282900 w 4282900"/>
                <a:gd name="connsiteY4" fmla="*/ 2048959 h 5795027"/>
                <a:gd name="connsiteX5" fmla="*/ 4282900 w 4282900"/>
                <a:gd name="connsiteY5" fmla="*/ 2231503 h 5795027"/>
                <a:gd name="connsiteX6" fmla="*/ 4282900 w 4282900"/>
                <a:gd name="connsiteY6" fmla="*/ 2752557 h 5795027"/>
                <a:gd name="connsiteX7" fmla="*/ 4282900 w 4282900"/>
                <a:gd name="connsiteY7" fmla="*/ 3042471 h 5795027"/>
                <a:gd name="connsiteX8" fmla="*/ 4282900 w 4282900"/>
                <a:gd name="connsiteY8" fmla="*/ 3441681 h 5795027"/>
                <a:gd name="connsiteX9" fmla="*/ 4282900 w 4282900"/>
                <a:gd name="connsiteY9" fmla="*/ 3746068 h 5795027"/>
                <a:gd name="connsiteX10" fmla="*/ 3723546 w 4282900"/>
                <a:gd name="connsiteY10" fmla="*/ 4939455 h 5795027"/>
                <a:gd name="connsiteX11" fmla="*/ 2332829 w 4282900"/>
                <a:gd name="connsiteY11" fmla="*/ 5630311 h 5795027"/>
                <a:gd name="connsiteX12" fmla="*/ 2137940 w 4282900"/>
                <a:gd name="connsiteY12" fmla="*/ 5795027 h 5795027"/>
                <a:gd name="connsiteX13" fmla="*/ 1950069 w 4282900"/>
                <a:gd name="connsiteY13" fmla="*/ 5630311 h 5795027"/>
                <a:gd name="connsiteX14" fmla="*/ 559353 w 4282900"/>
                <a:gd name="connsiteY14" fmla="*/ 4939455 h 5795027"/>
                <a:gd name="connsiteX15" fmla="*/ 0 w 4282900"/>
                <a:gd name="connsiteY15" fmla="*/ 3746068 h 5795027"/>
                <a:gd name="connsiteX16" fmla="*/ 0 w 4282900"/>
                <a:gd name="connsiteY16" fmla="*/ 3441681 h 5795027"/>
                <a:gd name="connsiteX17" fmla="*/ 0 w 4282900"/>
                <a:gd name="connsiteY17" fmla="*/ 3042471 h 5795027"/>
                <a:gd name="connsiteX18" fmla="*/ 0 w 4282900"/>
                <a:gd name="connsiteY18" fmla="*/ 2752557 h 5795027"/>
                <a:gd name="connsiteX19" fmla="*/ 0 w 4282900"/>
                <a:gd name="connsiteY19" fmla="*/ 2231503 h 5795027"/>
                <a:gd name="connsiteX20" fmla="*/ 0 w 4282900"/>
                <a:gd name="connsiteY20" fmla="*/ 2048959 h 5795027"/>
                <a:gd name="connsiteX21" fmla="*/ 559354 w 4282900"/>
                <a:gd name="connsiteY21" fmla="*/ 855573 h 5795027"/>
                <a:gd name="connsiteX22" fmla="*/ 1950071 w 4282900"/>
                <a:gd name="connsiteY22" fmla="*/ 164715 h 5795027"/>
                <a:gd name="connsiteX23" fmla="*/ 2144960 w 4282900"/>
                <a:gd name="connsiteY23" fmla="*/ 0 h 5795027"/>
                <a:gd name="connsiteX0" fmla="*/ 3723546 w 4282900"/>
                <a:gd name="connsiteY0" fmla="*/ 855573 h 5795027"/>
                <a:gd name="connsiteX1" fmla="*/ 4282900 w 4282900"/>
                <a:gd name="connsiteY1" fmla="*/ 2048959 h 5795027"/>
                <a:gd name="connsiteX2" fmla="*/ 4282900 w 4282900"/>
                <a:gd name="connsiteY2" fmla="*/ 2231503 h 5795027"/>
                <a:gd name="connsiteX3" fmla="*/ 4282900 w 4282900"/>
                <a:gd name="connsiteY3" fmla="*/ 2752557 h 5795027"/>
                <a:gd name="connsiteX4" fmla="*/ 4282900 w 4282900"/>
                <a:gd name="connsiteY4" fmla="*/ 3042471 h 5795027"/>
                <a:gd name="connsiteX5" fmla="*/ 4282900 w 4282900"/>
                <a:gd name="connsiteY5" fmla="*/ 3441681 h 5795027"/>
                <a:gd name="connsiteX6" fmla="*/ 4282900 w 4282900"/>
                <a:gd name="connsiteY6" fmla="*/ 3746068 h 5795027"/>
                <a:gd name="connsiteX7" fmla="*/ 3723546 w 4282900"/>
                <a:gd name="connsiteY7" fmla="*/ 4939455 h 5795027"/>
                <a:gd name="connsiteX8" fmla="*/ 2332829 w 4282900"/>
                <a:gd name="connsiteY8" fmla="*/ 5630311 h 5795027"/>
                <a:gd name="connsiteX9" fmla="*/ 2137940 w 4282900"/>
                <a:gd name="connsiteY9" fmla="*/ 5795027 h 5795027"/>
                <a:gd name="connsiteX10" fmla="*/ 1950069 w 4282900"/>
                <a:gd name="connsiteY10" fmla="*/ 5630311 h 5795027"/>
                <a:gd name="connsiteX11" fmla="*/ 559353 w 4282900"/>
                <a:gd name="connsiteY11" fmla="*/ 4939455 h 5795027"/>
                <a:gd name="connsiteX12" fmla="*/ 0 w 4282900"/>
                <a:gd name="connsiteY12" fmla="*/ 3746068 h 5795027"/>
                <a:gd name="connsiteX13" fmla="*/ 0 w 4282900"/>
                <a:gd name="connsiteY13" fmla="*/ 3441681 h 5795027"/>
                <a:gd name="connsiteX14" fmla="*/ 0 w 4282900"/>
                <a:gd name="connsiteY14" fmla="*/ 3042471 h 5795027"/>
                <a:gd name="connsiteX15" fmla="*/ 0 w 4282900"/>
                <a:gd name="connsiteY15" fmla="*/ 2752557 h 5795027"/>
                <a:gd name="connsiteX16" fmla="*/ 0 w 4282900"/>
                <a:gd name="connsiteY16" fmla="*/ 2231503 h 5795027"/>
                <a:gd name="connsiteX17" fmla="*/ 0 w 4282900"/>
                <a:gd name="connsiteY17" fmla="*/ 2048959 h 5795027"/>
                <a:gd name="connsiteX18" fmla="*/ 559354 w 4282900"/>
                <a:gd name="connsiteY18" fmla="*/ 855573 h 5795027"/>
                <a:gd name="connsiteX19" fmla="*/ 1950071 w 4282900"/>
                <a:gd name="connsiteY19" fmla="*/ 164715 h 5795027"/>
                <a:gd name="connsiteX20" fmla="*/ 2144960 w 4282900"/>
                <a:gd name="connsiteY20" fmla="*/ 0 h 5795027"/>
                <a:gd name="connsiteX21" fmla="*/ 2332832 w 4282900"/>
                <a:gd name="connsiteY21" fmla="*/ 164715 h 5795027"/>
                <a:gd name="connsiteX22" fmla="*/ 2976290 w 4282900"/>
                <a:gd name="connsiteY22" fmla="*/ 524033 h 5795027"/>
                <a:gd name="connsiteX23" fmla="*/ 3888635 w 4282900"/>
                <a:gd name="connsiteY23"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22" fmla="*/ 3888635 w 4282900"/>
                <a:gd name="connsiteY22"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0" fmla="*/ 4282900 w 4282900"/>
                <a:gd name="connsiteY0" fmla="*/ 2231503 h 5795027"/>
                <a:gd name="connsiteX1" fmla="*/ 4282900 w 4282900"/>
                <a:gd name="connsiteY1" fmla="*/ 2752557 h 5795027"/>
                <a:gd name="connsiteX2" fmla="*/ 4282900 w 4282900"/>
                <a:gd name="connsiteY2" fmla="*/ 3042471 h 5795027"/>
                <a:gd name="connsiteX3" fmla="*/ 4282900 w 4282900"/>
                <a:gd name="connsiteY3" fmla="*/ 3441681 h 5795027"/>
                <a:gd name="connsiteX4" fmla="*/ 4282900 w 4282900"/>
                <a:gd name="connsiteY4" fmla="*/ 3746068 h 5795027"/>
                <a:gd name="connsiteX5" fmla="*/ 3723546 w 4282900"/>
                <a:gd name="connsiteY5" fmla="*/ 4939455 h 5795027"/>
                <a:gd name="connsiteX6" fmla="*/ 2332829 w 4282900"/>
                <a:gd name="connsiteY6" fmla="*/ 5630311 h 5795027"/>
                <a:gd name="connsiteX7" fmla="*/ 2137940 w 4282900"/>
                <a:gd name="connsiteY7" fmla="*/ 5795027 h 5795027"/>
                <a:gd name="connsiteX8" fmla="*/ 1950069 w 4282900"/>
                <a:gd name="connsiteY8" fmla="*/ 5630311 h 5795027"/>
                <a:gd name="connsiteX9" fmla="*/ 559353 w 4282900"/>
                <a:gd name="connsiteY9" fmla="*/ 4939455 h 5795027"/>
                <a:gd name="connsiteX10" fmla="*/ 0 w 4282900"/>
                <a:gd name="connsiteY10" fmla="*/ 3746068 h 5795027"/>
                <a:gd name="connsiteX11" fmla="*/ 0 w 4282900"/>
                <a:gd name="connsiteY11" fmla="*/ 3441681 h 5795027"/>
                <a:gd name="connsiteX12" fmla="*/ 0 w 4282900"/>
                <a:gd name="connsiteY12" fmla="*/ 3042471 h 5795027"/>
                <a:gd name="connsiteX13" fmla="*/ 0 w 4282900"/>
                <a:gd name="connsiteY13" fmla="*/ 2752557 h 5795027"/>
                <a:gd name="connsiteX14" fmla="*/ 0 w 4282900"/>
                <a:gd name="connsiteY14" fmla="*/ 2231503 h 5795027"/>
                <a:gd name="connsiteX15" fmla="*/ 0 w 4282900"/>
                <a:gd name="connsiteY15" fmla="*/ 2048959 h 5795027"/>
                <a:gd name="connsiteX16" fmla="*/ 559354 w 4282900"/>
                <a:gd name="connsiteY16" fmla="*/ 855573 h 5795027"/>
                <a:gd name="connsiteX17" fmla="*/ 1950071 w 4282900"/>
                <a:gd name="connsiteY17" fmla="*/ 164715 h 5795027"/>
                <a:gd name="connsiteX18" fmla="*/ 2144960 w 4282900"/>
                <a:gd name="connsiteY18" fmla="*/ 0 h 5795027"/>
                <a:gd name="connsiteX19" fmla="*/ 2332832 w 4282900"/>
                <a:gd name="connsiteY19" fmla="*/ 164715 h 5795027"/>
                <a:gd name="connsiteX20" fmla="*/ 2976290 w 4282900"/>
                <a:gd name="connsiteY20" fmla="*/ 524033 h 5795027"/>
                <a:gd name="connsiteX0" fmla="*/ 4282900 w 4282900"/>
                <a:gd name="connsiteY0" fmla="*/ 2752557 h 5795027"/>
                <a:gd name="connsiteX1" fmla="*/ 4282900 w 4282900"/>
                <a:gd name="connsiteY1" fmla="*/ 3042471 h 5795027"/>
                <a:gd name="connsiteX2" fmla="*/ 4282900 w 4282900"/>
                <a:gd name="connsiteY2" fmla="*/ 3441681 h 5795027"/>
                <a:gd name="connsiteX3" fmla="*/ 4282900 w 4282900"/>
                <a:gd name="connsiteY3" fmla="*/ 3746068 h 5795027"/>
                <a:gd name="connsiteX4" fmla="*/ 3723546 w 4282900"/>
                <a:gd name="connsiteY4" fmla="*/ 4939455 h 5795027"/>
                <a:gd name="connsiteX5" fmla="*/ 2332829 w 4282900"/>
                <a:gd name="connsiteY5" fmla="*/ 5630311 h 5795027"/>
                <a:gd name="connsiteX6" fmla="*/ 2137940 w 4282900"/>
                <a:gd name="connsiteY6" fmla="*/ 5795027 h 5795027"/>
                <a:gd name="connsiteX7" fmla="*/ 1950069 w 4282900"/>
                <a:gd name="connsiteY7" fmla="*/ 5630311 h 5795027"/>
                <a:gd name="connsiteX8" fmla="*/ 559353 w 4282900"/>
                <a:gd name="connsiteY8" fmla="*/ 4939455 h 5795027"/>
                <a:gd name="connsiteX9" fmla="*/ 0 w 4282900"/>
                <a:gd name="connsiteY9" fmla="*/ 3746068 h 5795027"/>
                <a:gd name="connsiteX10" fmla="*/ 0 w 4282900"/>
                <a:gd name="connsiteY10" fmla="*/ 3441681 h 5795027"/>
                <a:gd name="connsiteX11" fmla="*/ 0 w 4282900"/>
                <a:gd name="connsiteY11" fmla="*/ 3042471 h 5795027"/>
                <a:gd name="connsiteX12" fmla="*/ 0 w 4282900"/>
                <a:gd name="connsiteY12" fmla="*/ 2752557 h 5795027"/>
                <a:gd name="connsiteX13" fmla="*/ 0 w 4282900"/>
                <a:gd name="connsiteY13" fmla="*/ 2231503 h 5795027"/>
                <a:gd name="connsiteX14" fmla="*/ 0 w 4282900"/>
                <a:gd name="connsiteY14" fmla="*/ 2048959 h 5795027"/>
                <a:gd name="connsiteX15" fmla="*/ 559354 w 4282900"/>
                <a:gd name="connsiteY15" fmla="*/ 855573 h 5795027"/>
                <a:gd name="connsiteX16" fmla="*/ 1950071 w 4282900"/>
                <a:gd name="connsiteY16" fmla="*/ 164715 h 5795027"/>
                <a:gd name="connsiteX17" fmla="*/ 2144960 w 4282900"/>
                <a:gd name="connsiteY17" fmla="*/ 0 h 5795027"/>
                <a:gd name="connsiteX18" fmla="*/ 2332832 w 4282900"/>
                <a:gd name="connsiteY18" fmla="*/ 164715 h 5795027"/>
                <a:gd name="connsiteX19" fmla="*/ 2976290 w 4282900"/>
                <a:gd name="connsiteY19" fmla="*/ 524033 h 5795027"/>
                <a:gd name="connsiteX0" fmla="*/ 4282900 w 4282900"/>
                <a:gd name="connsiteY0" fmla="*/ 3042471 h 5795027"/>
                <a:gd name="connsiteX1" fmla="*/ 4282900 w 4282900"/>
                <a:gd name="connsiteY1" fmla="*/ 3441681 h 5795027"/>
                <a:gd name="connsiteX2" fmla="*/ 4282900 w 4282900"/>
                <a:gd name="connsiteY2" fmla="*/ 3746068 h 5795027"/>
                <a:gd name="connsiteX3" fmla="*/ 3723546 w 4282900"/>
                <a:gd name="connsiteY3" fmla="*/ 4939455 h 5795027"/>
                <a:gd name="connsiteX4" fmla="*/ 2332829 w 4282900"/>
                <a:gd name="connsiteY4" fmla="*/ 5630311 h 5795027"/>
                <a:gd name="connsiteX5" fmla="*/ 2137940 w 4282900"/>
                <a:gd name="connsiteY5" fmla="*/ 5795027 h 5795027"/>
                <a:gd name="connsiteX6" fmla="*/ 1950069 w 4282900"/>
                <a:gd name="connsiteY6" fmla="*/ 5630311 h 5795027"/>
                <a:gd name="connsiteX7" fmla="*/ 559353 w 4282900"/>
                <a:gd name="connsiteY7" fmla="*/ 4939455 h 5795027"/>
                <a:gd name="connsiteX8" fmla="*/ 0 w 4282900"/>
                <a:gd name="connsiteY8" fmla="*/ 3746068 h 5795027"/>
                <a:gd name="connsiteX9" fmla="*/ 0 w 4282900"/>
                <a:gd name="connsiteY9" fmla="*/ 3441681 h 5795027"/>
                <a:gd name="connsiteX10" fmla="*/ 0 w 4282900"/>
                <a:gd name="connsiteY10" fmla="*/ 3042471 h 5795027"/>
                <a:gd name="connsiteX11" fmla="*/ 0 w 4282900"/>
                <a:gd name="connsiteY11" fmla="*/ 2752557 h 5795027"/>
                <a:gd name="connsiteX12" fmla="*/ 0 w 4282900"/>
                <a:gd name="connsiteY12" fmla="*/ 2231503 h 5795027"/>
                <a:gd name="connsiteX13" fmla="*/ 0 w 4282900"/>
                <a:gd name="connsiteY13" fmla="*/ 2048959 h 5795027"/>
                <a:gd name="connsiteX14" fmla="*/ 559354 w 4282900"/>
                <a:gd name="connsiteY14" fmla="*/ 855573 h 5795027"/>
                <a:gd name="connsiteX15" fmla="*/ 1950071 w 4282900"/>
                <a:gd name="connsiteY15" fmla="*/ 164715 h 5795027"/>
                <a:gd name="connsiteX16" fmla="*/ 2144960 w 4282900"/>
                <a:gd name="connsiteY16" fmla="*/ 0 h 5795027"/>
                <a:gd name="connsiteX17" fmla="*/ 2332832 w 4282900"/>
                <a:gd name="connsiteY17" fmla="*/ 164715 h 5795027"/>
                <a:gd name="connsiteX18" fmla="*/ 2976290 w 4282900"/>
                <a:gd name="connsiteY18" fmla="*/ 524033 h 5795027"/>
                <a:gd name="connsiteX0" fmla="*/ 4282900 w 4282900"/>
                <a:gd name="connsiteY0" fmla="*/ 3441681 h 5795027"/>
                <a:gd name="connsiteX1" fmla="*/ 4282900 w 4282900"/>
                <a:gd name="connsiteY1" fmla="*/ 3746068 h 5795027"/>
                <a:gd name="connsiteX2" fmla="*/ 3723546 w 4282900"/>
                <a:gd name="connsiteY2" fmla="*/ 4939455 h 5795027"/>
                <a:gd name="connsiteX3" fmla="*/ 2332829 w 4282900"/>
                <a:gd name="connsiteY3" fmla="*/ 5630311 h 5795027"/>
                <a:gd name="connsiteX4" fmla="*/ 2137940 w 4282900"/>
                <a:gd name="connsiteY4" fmla="*/ 5795027 h 5795027"/>
                <a:gd name="connsiteX5" fmla="*/ 1950069 w 4282900"/>
                <a:gd name="connsiteY5" fmla="*/ 5630311 h 5795027"/>
                <a:gd name="connsiteX6" fmla="*/ 559353 w 4282900"/>
                <a:gd name="connsiteY6" fmla="*/ 4939455 h 5795027"/>
                <a:gd name="connsiteX7" fmla="*/ 0 w 4282900"/>
                <a:gd name="connsiteY7" fmla="*/ 3746068 h 5795027"/>
                <a:gd name="connsiteX8" fmla="*/ 0 w 4282900"/>
                <a:gd name="connsiteY8" fmla="*/ 3441681 h 5795027"/>
                <a:gd name="connsiteX9" fmla="*/ 0 w 4282900"/>
                <a:gd name="connsiteY9" fmla="*/ 3042471 h 5795027"/>
                <a:gd name="connsiteX10" fmla="*/ 0 w 4282900"/>
                <a:gd name="connsiteY10" fmla="*/ 2752557 h 5795027"/>
                <a:gd name="connsiteX11" fmla="*/ 0 w 4282900"/>
                <a:gd name="connsiteY11" fmla="*/ 2231503 h 5795027"/>
                <a:gd name="connsiteX12" fmla="*/ 0 w 4282900"/>
                <a:gd name="connsiteY12" fmla="*/ 2048959 h 5795027"/>
                <a:gd name="connsiteX13" fmla="*/ 559354 w 4282900"/>
                <a:gd name="connsiteY13" fmla="*/ 855573 h 5795027"/>
                <a:gd name="connsiteX14" fmla="*/ 1950071 w 4282900"/>
                <a:gd name="connsiteY14" fmla="*/ 164715 h 5795027"/>
                <a:gd name="connsiteX15" fmla="*/ 2144960 w 4282900"/>
                <a:gd name="connsiteY15" fmla="*/ 0 h 5795027"/>
                <a:gd name="connsiteX16" fmla="*/ 2332832 w 4282900"/>
                <a:gd name="connsiteY16" fmla="*/ 164715 h 5795027"/>
                <a:gd name="connsiteX17" fmla="*/ 2976290 w 4282900"/>
                <a:gd name="connsiteY17" fmla="*/ 524033 h 5795027"/>
                <a:gd name="connsiteX0" fmla="*/ 4282900 w 4282900"/>
                <a:gd name="connsiteY0" fmla="*/ 3441681 h 5795027"/>
                <a:gd name="connsiteX1" fmla="*/ 3723546 w 4282900"/>
                <a:gd name="connsiteY1" fmla="*/ 4939455 h 5795027"/>
                <a:gd name="connsiteX2" fmla="*/ 2332829 w 4282900"/>
                <a:gd name="connsiteY2" fmla="*/ 5630311 h 5795027"/>
                <a:gd name="connsiteX3" fmla="*/ 2137940 w 4282900"/>
                <a:gd name="connsiteY3" fmla="*/ 5795027 h 5795027"/>
                <a:gd name="connsiteX4" fmla="*/ 1950069 w 4282900"/>
                <a:gd name="connsiteY4" fmla="*/ 5630311 h 5795027"/>
                <a:gd name="connsiteX5" fmla="*/ 559353 w 4282900"/>
                <a:gd name="connsiteY5" fmla="*/ 4939455 h 5795027"/>
                <a:gd name="connsiteX6" fmla="*/ 0 w 4282900"/>
                <a:gd name="connsiteY6" fmla="*/ 3746068 h 5795027"/>
                <a:gd name="connsiteX7" fmla="*/ 0 w 4282900"/>
                <a:gd name="connsiteY7" fmla="*/ 3441681 h 5795027"/>
                <a:gd name="connsiteX8" fmla="*/ 0 w 4282900"/>
                <a:gd name="connsiteY8" fmla="*/ 3042471 h 5795027"/>
                <a:gd name="connsiteX9" fmla="*/ 0 w 4282900"/>
                <a:gd name="connsiteY9" fmla="*/ 2752557 h 5795027"/>
                <a:gd name="connsiteX10" fmla="*/ 0 w 4282900"/>
                <a:gd name="connsiteY10" fmla="*/ 2231503 h 5795027"/>
                <a:gd name="connsiteX11" fmla="*/ 0 w 4282900"/>
                <a:gd name="connsiteY11" fmla="*/ 2048959 h 5795027"/>
                <a:gd name="connsiteX12" fmla="*/ 559354 w 4282900"/>
                <a:gd name="connsiteY12" fmla="*/ 855573 h 5795027"/>
                <a:gd name="connsiteX13" fmla="*/ 1950071 w 4282900"/>
                <a:gd name="connsiteY13" fmla="*/ 164715 h 5795027"/>
                <a:gd name="connsiteX14" fmla="*/ 2144960 w 4282900"/>
                <a:gd name="connsiteY14" fmla="*/ 0 h 5795027"/>
                <a:gd name="connsiteX15" fmla="*/ 2332832 w 4282900"/>
                <a:gd name="connsiteY15" fmla="*/ 164715 h 5795027"/>
                <a:gd name="connsiteX16" fmla="*/ 2976290 w 4282900"/>
                <a:gd name="connsiteY16" fmla="*/ 524033 h 5795027"/>
                <a:gd name="connsiteX0" fmla="*/ 3723546 w 3723546"/>
                <a:gd name="connsiteY0" fmla="*/ 4939455 h 5795027"/>
                <a:gd name="connsiteX1" fmla="*/ 2332829 w 3723546"/>
                <a:gd name="connsiteY1" fmla="*/ 5630311 h 5795027"/>
                <a:gd name="connsiteX2" fmla="*/ 2137940 w 3723546"/>
                <a:gd name="connsiteY2" fmla="*/ 5795027 h 5795027"/>
                <a:gd name="connsiteX3" fmla="*/ 1950069 w 3723546"/>
                <a:gd name="connsiteY3" fmla="*/ 5630311 h 5795027"/>
                <a:gd name="connsiteX4" fmla="*/ 559353 w 3723546"/>
                <a:gd name="connsiteY4" fmla="*/ 4939455 h 5795027"/>
                <a:gd name="connsiteX5" fmla="*/ 0 w 3723546"/>
                <a:gd name="connsiteY5" fmla="*/ 3746068 h 5795027"/>
                <a:gd name="connsiteX6" fmla="*/ 0 w 3723546"/>
                <a:gd name="connsiteY6" fmla="*/ 3441681 h 5795027"/>
                <a:gd name="connsiteX7" fmla="*/ 0 w 3723546"/>
                <a:gd name="connsiteY7" fmla="*/ 3042471 h 5795027"/>
                <a:gd name="connsiteX8" fmla="*/ 0 w 3723546"/>
                <a:gd name="connsiteY8" fmla="*/ 2752557 h 5795027"/>
                <a:gd name="connsiteX9" fmla="*/ 0 w 3723546"/>
                <a:gd name="connsiteY9" fmla="*/ 2231503 h 5795027"/>
                <a:gd name="connsiteX10" fmla="*/ 0 w 3723546"/>
                <a:gd name="connsiteY10" fmla="*/ 2048959 h 5795027"/>
                <a:gd name="connsiteX11" fmla="*/ 559354 w 3723546"/>
                <a:gd name="connsiteY11" fmla="*/ 855573 h 5795027"/>
                <a:gd name="connsiteX12" fmla="*/ 1950071 w 3723546"/>
                <a:gd name="connsiteY12" fmla="*/ 164715 h 5795027"/>
                <a:gd name="connsiteX13" fmla="*/ 2144960 w 3723546"/>
                <a:gd name="connsiteY13" fmla="*/ 0 h 5795027"/>
                <a:gd name="connsiteX14" fmla="*/ 2332832 w 3723546"/>
                <a:gd name="connsiteY14" fmla="*/ 164715 h 5795027"/>
                <a:gd name="connsiteX15" fmla="*/ 2976290 w 3723546"/>
                <a:gd name="connsiteY15" fmla="*/ 524033 h 5795027"/>
                <a:gd name="connsiteX0" fmla="*/ 3723546 w 3723546"/>
                <a:gd name="connsiteY0" fmla="*/ 4939455 h 5795027"/>
                <a:gd name="connsiteX1" fmla="*/ 2989878 w 3723546"/>
                <a:gd name="connsiteY1" fmla="*/ 5266109 h 5795027"/>
                <a:gd name="connsiteX2" fmla="*/ 2332829 w 3723546"/>
                <a:gd name="connsiteY2" fmla="*/ 5630311 h 5795027"/>
                <a:gd name="connsiteX3" fmla="*/ 2137940 w 3723546"/>
                <a:gd name="connsiteY3" fmla="*/ 5795027 h 5795027"/>
                <a:gd name="connsiteX4" fmla="*/ 1950069 w 3723546"/>
                <a:gd name="connsiteY4" fmla="*/ 5630311 h 5795027"/>
                <a:gd name="connsiteX5" fmla="*/ 559353 w 3723546"/>
                <a:gd name="connsiteY5" fmla="*/ 4939455 h 5795027"/>
                <a:gd name="connsiteX6" fmla="*/ 0 w 3723546"/>
                <a:gd name="connsiteY6" fmla="*/ 3746068 h 5795027"/>
                <a:gd name="connsiteX7" fmla="*/ 0 w 3723546"/>
                <a:gd name="connsiteY7" fmla="*/ 3441681 h 5795027"/>
                <a:gd name="connsiteX8" fmla="*/ 0 w 3723546"/>
                <a:gd name="connsiteY8" fmla="*/ 3042471 h 5795027"/>
                <a:gd name="connsiteX9" fmla="*/ 0 w 3723546"/>
                <a:gd name="connsiteY9" fmla="*/ 2752557 h 5795027"/>
                <a:gd name="connsiteX10" fmla="*/ 0 w 3723546"/>
                <a:gd name="connsiteY10" fmla="*/ 2231503 h 5795027"/>
                <a:gd name="connsiteX11" fmla="*/ 0 w 3723546"/>
                <a:gd name="connsiteY11" fmla="*/ 2048959 h 5795027"/>
                <a:gd name="connsiteX12" fmla="*/ 559354 w 3723546"/>
                <a:gd name="connsiteY12" fmla="*/ 855573 h 5795027"/>
                <a:gd name="connsiteX13" fmla="*/ 1950071 w 3723546"/>
                <a:gd name="connsiteY13" fmla="*/ 164715 h 5795027"/>
                <a:gd name="connsiteX14" fmla="*/ 2144960 w 3723546"/>
                <a:gd name="connsiteY14" fmla="*/ 0 h 5795027"/>
                <a:gd name="connsiteX15" fmla="*/ 2332832 w 3723546"/>
                <a:gd name="connsiteY15" fmla="*/ 164715 h 5795027"/>
                <a:gd name="connsiteX16" fmla="*/ 2976290 w 3723546"/>
                <a:gd name="connsiteY16"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87296"/>
                <a:gd name="connsiteY0" fmla="*/ 5266109 h 5795027"/>
                <a:gd name="connsiteX1" fmla="*/ 2332829 w 2987296"/>
                <a:gd name="connsiteY1" fmla="*/ 5630311 h 5795027"/>
                <a:gd name="connsiteX2" fmla="*/ 2137940 w 2987296"/>
                <a:gd name="connsiteY2" fmla="*/ 5795027 h 5795027"/>
                <a:gd name="connsiteX3" fmla="*/ 1950069 w 2987296"/>
                <a:gd name="connsiteY3" fmla="*/ 5630311 h 5795027"/>
                <a:gd name="connsiteX4" fmla="*/ 559353 w 2987296"/>
                <a:gd name="connsiteY4" fmla="*/ 4939455 h 5795027"/>
                <a:gd name="connsiteX5" fmla="*/ 0 w 2987296"/>
                <a:gd name="connsiteY5" fmla="*/ 3746068 h 5795027"/>
                <a:gd name="connsiteX6" fmla="*/ 0 w 2987296"/>
                <a:gd name="connsiteY6" fmla="*/ 3441681 h 5795027"/>
                <a:gd name="connsiteX7" fmla="*/ 0 w 2987296"/>
                <a:gd name="connsiteY7" fmla="*/ 3042471 h 5795027"/>
                <a:gd name="connsiteX8" fmla="*/ 0 w 2987296"/>
                <a:gd name="connsiteY8" fmla="*/ 2752557 h 5795027"/>
                <a:gd name="connsiteX9" fmla="*/ 0 w 2987296"/>
                <a:gd name="connsiteY9" fmla="*/ 2231503 h 5795027"/>
                <a:gd name="connsiteX10" fmla="*/ 0 w 2987296"/>
                <a:gd name="connsiteY10" fmla="*/ 2048959 h 5795027"/>
                <a:gd name="connsiteX11" fmla="*/ 559354 w 2987296"/>
                <a:gd name="connsiteY11" fmla="*/ 855573 h 5795027"/>
                <a:gd name="connsiteX12" fmla="*/ 1950071 w 2987296"/>
                <a:gd name="connsiteY12" fmla="*/ 164715 h 5795027"/>
                <a:gd name="connsiteX13" fmla="*/ 2144960 w 2987296"/>
                <a:gd name="connsiteY13" fmla="*/ 0 h 5795027"/>
                <a:gd name="connsiteX14" fmla="*/ 2332832 w 2987296"/>
                <a:gd name="connsiteY14" fmla="*/ 164715 h 5795027"/>
                <a:gd name="connsiteX15" fmla="*/ 2987296 w 2987296"/>
                <a:gd name="connsiteY15" fmla="*/ 557051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87296" h="5795027">
                  <a:moveTo>
                    <a:pt x="2955049" y="5266109"/>
                  </a:moveTo>
                  <a:cubicBezTo>
                    <a:pt x="2737194" y="5332489"/>
                    <a:pt x="2474819" y="554215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lnTo>
                    <a:pt x="2144960" y="0"/>
                  </a:lnTo>
                  <a:lnTo>
                    <a:pt x="2332832" y="164715"/>
                  </a:lnTo>
                  <a:cubicBezTo>
                    <a:pt x="2471387" y="252054"/>
                    <a:pt x="2755510" y="441908"/>
                    <a:pt x="2987296" y="557051"/>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A546BFEE-D3D9-4B18-BA88-49F7C7D266E7}"/>
              </a:ext>
            </a:extLst>
          </p:cNvPr>
          <p:cNvSpPr>
            <a:spLocks noGrp="1"/>
          </p:cNvSpPr>
          <p:nvPr>
            <p:ph type="title"/>
          </p:nvPr>
        </p:nvSpPr>
        <p:spPr>
          <a:xfrm>
            <a:off x="2148186" y="959587"/>
            <a:ext cx="9076329" cy="1064277"/>
          </a:xfr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DEA5BD3-1A63-4F94-ADFA-5CA2A414DE16}"/>
              </a:ext>
            </a:extLst>
          </p:cNvPr>
          <p:cNvSpPr>
            <a:spLocks noGrp="1"/>
          </p:cNvSpPr>
          <p:nvPr>
            <p:ph type="body" orient="vert" idx="1"/>
          </p:nvPr>
        </p:nvSpPr>
        <p:spPr>
          <a:xfrm>
            <a:off x="2148186" y="2248257"/>
            <a:ext cx="9076329" cy="365015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21888E-6FA1-446E-A77C-7D26923F6BAA}"/>
              </a:ext>
            </a:extLst>
          </p:cNvPr>
          <p:cNvSpPr>
            <a:spLocks noGrp="1"/>
          </p:cNvSpPr>
          <p:nvPr>
            <p:ph type="dt" sz="half" idx="10"/>
          </p:nvPr>
        </p:nvSpPr>
        <p:spPr/>
        <p:txBody>
          <a:bodyPr/>
          <a:lstStyle/>
          <a:p>
            <a:fld id="{11008460-8B2F-4AAA-A4E2-10730069204C}" type="datetimeFigureOut">
              <a:rPr lang="en-US" smtClean="0"/>
              <a:t>9/22/2023</a:t>
            </a:fld>
            <a:endParaRPr lang="en-US"/>
          </a:p>
        </p:txBody>
      </p:sp>
      <p:sp>
        <p:nvSpPr>
          <p:cNvPr id="5" name="Footer Placeholder 4">
            <a:extLst>
              <a:ext uri="{FF2B5EF4-FFF2-40B4-BE49-F238E27FC236}">
                <a16:creationId xmlns:a16="http://schemas.microsoft.com/office/drawing/2014/main" id="{5A33313F-58CA-4397-A3B4-71B068D1E2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ACC6AB3-89E2-4B6A-A5F3-3FB781C1AA8C}"/>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16784874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87BC2869-B8E0-44C7-801E-BA0C2C1B5E82}"/>
              </a:ext>
            </a:extLst>
          </p:cNvPr>
          <p:cNvGrpSpPr/>
          <p:nvPr/>
        </p:nvGrpSpPr>
        <p:grpSpPr>
          <a:xfrm rot="10800000">
            <a:off x="0" y="1827078"/>
            <a:ext cx="2926300" cy="5030922"/>
            <a:chOff x="9265700" y="2026"/>
            <a:chExt cx="2926300" cy="5030922"/>
          </a:xfrm>
        </p:grpSpPr>
        <p:sp>
          <p:nvSpPr>
            <p:cNvPr id="8" name="Freeform: Shape 7">
              <a:extLst>
                <a:ext uri="{FF2B5EF4-FFF2-40B4-BE49-F238E27FC236}">
                  <a16:creationId xmlns:a16="http://schemas.microsoft.com/office/drawing/2014/main" id="{BA7CEB8F-94FA-4A87-AA80-066173AA5C57}"/>
                </a:ext>
              </a:extLst>
            </p:cNvPr>
            <p:cNvSpPr/>
            <p:nvPr/>
          </p:nvSpPr>
          <p:spPr>
            <a:xfrm>
              <a:off x="9326904" y="2026"/>
              <a:ext cx="2249810" cy="2294745"/>
            </a:xfrm>
            <a:custGeom>
              <a:avLst/>
              <a:gdLst>
                <a:gd name="connsiteX0" fmla="*/ 49162 w 2249810"/>
                <a:gd name="connsiteY0" fmla="*/ 0 h 2294745"/>
                <a:gd name="connsiteX1" fmla="*/ 2200648 w 2249810"/>
                <a:gd name="connsiteY1" fmla="*/ 0 h 2294745"/>
                <a:gd name="connsiteX2" fmla="*/ 2210105 w 2249810"/>
                <a:gd name="connsiteY2" fmla="*/ 23601 h 2294745"/>
                <a:gd name="connsiteX3" fmla="*/ 2249810 w 2249810"/>
                <a:gd name="connsiteY3" fmla="*/ 326934 h 2294745"/>
                <a:gd name="connsiteX4" fmla="*/ 2249810 w 2249810"/>
                <a:gd name="connsiteY4" fmla="*/ 422824 h 2294745"/>
                <a:gd name="connsiteX5" fmla="*/ 2249810 w 2249810"/>
                <a:gd name="connsiteY5" fmla="*/ 696534 h 2294745"/>
                <a:gd name="connsiteX6" fmla="*/ 2249810 w 2249810"/>
                <a:gd name="connsiteY6" fmla="*/ 848826 h 2294745"/>
                <a:gd name="connsiteX7" fmla="*/ 2249810 w 2249810"/>
                <a:gd name="connsiteY7" fmla="*/ 1058531 h 2294745"/>
                <a:gd name="connsiteX8" fmla="*/ 2249810 w 2249810"/>
                <a:gd name="connsiteY8" fmla="*/ 1218426 h 2294745"/>
                <a:gd name="connsiteX9" fmla="*/ 1955981 w 2249810"/>
                <a:gd name="connsiteY9" fmla="*/ 1845313 h 2294745"/>
                <a:gd name="connsiteX10" fmla="*/ 1225437 w 2249810"/>
                <a:gd name="connsiteY10" fmla="*/ 2208220 h 2294745"/>
                <a:gd name="connsiteX11" fmla="*/ 1123061 w 2249810"/>
                <a:gd name="connsiteY11" fmla="*/ 2294745 h 2294745"/>
                <a:gd name="connsiteX12" fmla="*/ 1024372 w 2249810"/>
                <a:gd name="connsiteY12" fmla="*/ 2208220 h 2294745"/>
                <a:gd name="connsiteX13" fmla="*/ 293828 w 2249810"/>
                <a:gd name="connsiteY13" fmla="*/ 1845313 h 2294745"/>
                <a:gd name="connsiteX14" fmla="*/ 0 w 2249810"/>
                <a:gd name="connsiteY14" fmla="*/ 1218426 h 2294745"/>
                <a:gd name="connsiteX15" fmla="*/ 0 w 2249810"/>
                <a:gd name="connsiteY15" fmla="*/ 1058531 h 2294745"/>
                <a:gd name="connsiteX16" fmla="*/ 0 w 2249810"/>
                <a:gd name="connsiteY16" fmla="*/ 848826 h 2294745"/>
                <a:gd name="connsiteX17" fmla="*/ 0 w 2249810"/>
                <a:gd name="connsiteY17" fmla="*/ 696534 h 2294745"/>
                <a:gd name="connsiteX18" fmla="*/ 0 w 2249810"/>
                <a:gd name="connsiteY18" fmla="*/ 422824 h 2294745"/>
                <a:gd name="connsiteX19" fmla="*/ 0 w 2249810"/>
                <a:gd name="connsiteY19" fmla="*/ 326934 h 2294745"/>
                <a:gd name="connsiteX20" fmla="*/ 39705 w 2249810"/>
                <a:gd name="connsiteY20" fmla="*/ 23601 h 229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49810" h="2294745">
                  <a:moveTo>
                    <a:pt x="49162" y="0"/>
                  </a:moveTo>
                  <a:lnTo>
                    <a:pt x="2200648" y="0"/>
                  </a:lnTo>
                  <a:lnTo>
                    <a:pt x="2210105" y="23601"/>
                  </a:lnTo>
                  <a:cubicBezTo>
                    <a:pt x="2236898" y="106934"/>
                    <a:pt x="2249810" y="205568"/>
                    <a:pt x="2249810" y="326934"/>
                  </a:cubicBezTo>
                  <a:lnTo>
                    <a:pt x="2249810" y="422824"/>
                  </a:lnTo>
                  <a:lnTo>
                    <a:pt x="2249810" y="696534"/>
                  </a:lnTo>
                  <a:lnTo>
                    <a:pt x="2249810" y="848826"/>
                  </a:lnTo>
                  <a:lnTo>
                    <a:pt x="2249810" y="1058531"/>
                  </a:lnTo>
                  <a:lnTo>
                    <a:pt x="2249810" y="1218426"/>
                  </a:lnTo>
                  <a:cubicBezTo>
                    <a:pt x="2249810" y="1542068"/>
                    <a:pt x="2157989" y="1704061"/>
                    <a:pt x="1955981" y="1845313"/>
                  </a:cubicBezTo>
                  <a:cubicBezTo>
                    <a:pt x="1745898" y="1967026"/>
                    <a:pt x="1470144" y="2019115"/>
                    <a:pt x="1225437" y="2208220"/>
                  </a:cubicBezTo>
                  <a:lnTo>
                    <a:pt x="1123061" y="2294745"/>
                  </a:lnTo>
                  <a:lnTo>
                    <a:pt x="1024372" y="2208220"/>
                  </a:lnTo>
                  <a:cubicBezTo>
                    <a:pt x="779664" y="2019115"/>
                    <a:pt x="503910" y="1967026"/>
                    <a:pt x="293828" y="1845313"/>
                  </a:cubicBezTo>
                  <a:cubicBezTo>
                    <a:pt x="91820" y="1704061"/>
                    <a:pt x="0" y="1542068"/>
                    <a:pt x="0" y="1218426"/>
                  </a:cubicBezTo>
                  <a:lnTo>
                    <a:pt x="0" y="1058531"/>
                  </a:lnTo>
                  <a:lnTo>
                    <a:pt x="0" y="848826"/>
                  </a:lnTo>
                  <a:lnTo>
                    <a:pt x="0" y="696534"/>
                  </a:lnTo>
                  <a:lnTo>
                    <a:pt x="0" y="422824"/>
                  </a:lnTo>
                  <a:lnTo>
                    <a:pt x="0" y="326934"/>
                  </a:lnTo>
                  <a:cubicBezTo>
                    <a:pt x="0" y="205568"/>
                    <a:pt x="12912" y="106934"/>
                    <a:pt x="39705" y="23601"/>
                  </a:cubicBezTo>
                  <a:close/>
                </a:path>
              </a:pathLst>
            </a:custGeom>
            <a:solidFill>
              <a:schemeClr val="bg2">
                <a:lumMod val="75000"/>
                <a:alpha val="1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74F9817E-A26F-4D7B-82A1-FA647EE4C86F}"/>
                </a:ext>
              </a:extLst>
            </p:cNvPr>
            <p:cNvSpPr/>
            <p:nvPr/>
          </p:nvSpPr>
          <p:spPr>
            <a:xfrm>
              <a:off x="10597154" y="1907348"/>
              <a:ext cx="1594846" cy="3044131"/>
            </a:xfrm>
            <a:custGeom>
              <a:avLst/>
              <a:gdLst>
                <a:gd name="connsiteX0" fmla="*/ 1126749 w 1594846"/>
                <a:gd name="connsiteY0" fmla="*/ 0 h 3044131"/>
                <a:gd name="connsiteX1" fmla="*/ 1225438 w 1594846"/>
                <a:gd name="connsiteY1" fmla="*/ 86525 h 3044131"/>
                <a:gd name="connsiteX2" fmla="*/ 1413279 w 1594846"/>
                <a:gd name="connsiteY2" fmla="*/ 205892 h 3044131"/>
                <a:gd name="connsiteX3" fmla="*/ 1594846 w 1594846"/>
                <a:gd name="connsiteY3" fmla="*/ 289191 h 3044131"/>
                <a:gd name="connsiteX4" fmla="*/ 1594846 w 1594846"/>
                <a:gd name="connsiteY4" fmla="*/ 2754939 h 3044131"/>
                <a:gd name="connsiteX5" fmla="*/ 1413277 w 1594846"/>
                <a:gd name="connsiteY5" fmla="*/ 2838239 h 3044131"/>
                <a:gd name="connsiteX6" fmla="*/ 1225436 w 1594846"/>
                <a:gd name="connsiteY6" fmla="*/ 2957606 h 3044131"/>
                <a:gd name="connsiteX7" fmla="*/ 1123061 w 1594846"/>
                <a:gd name="connsiteY7" fmla="*/ 3044131 h 3044131"/>
                <a:gd name="connsiteX8" fmla="*/ 1024372 w 1594846"/>
                <a:gd name="connsiteY8" fmla="*/ 2957606 h 3044131"/>
                <a:gd name="connsiteX9" fmla="*/ 293828 w 1594846"/>
                <a:gd name="connsiteY9" fmla="*/ 2594699 h 3044131"/>
                <a:gd name="connsiteX10" fmla="*/ 0 w 1594846"/>
                <a:gd name="connsiteY10" fmla="*/ 1967812 h 3044131"/>
                <a:gd name="connsiteX11" fmla="*/ 0 w 1594846"/>
                <a:gd name="connsiteY11" fmla="*/ 1807917 h 3044131"/>
                <a:gd name="connsiteX12" fmla="*/ 0 w 1594846"/>
                <a:gd name="connsiteY12" fmla="*/ 1598212 h 3044131"/>
                <a:gd name="connsiteX13" fmla="*/ 0 w 1594846"/>
                <a:gd name="connsiteY13" fmla="*/ 1445920 h 3044131"/>
                <a:gd name="connsiteX14" fmla="*/ 0 w 1594846"/>
                <a:gd name="connsiteY14" fmla="*/ 1172210 h 3044131"/>
                <a:gd name="connsiteX15" fmla="*/ 0 w 1594846"/>
                <a:gd name="connsiteY15" fmla="*/ 1076320 h 3044131"/>
                <a:gd name="connsiteX16" fmla="*/ 293829 w 1594846"/>
                <a:gd name="connsiteY16" fmla="*/ 449433 h 3044131"/>
                <a:gd name="connsiteX17" fmla="*/ 1024374 w 1594846"/>
                <a:gd name="connsiteY17" fmla="*/ 86525 h 304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594846" h="3044131">
                  <a:moveTo>
                    <a:pt x="1126749" y="0"/>
                  </a:moveTo>
                  <a:lnTo>
                    <a:pt x="1225438" y="86525"/>
                  </a:lnTo>
                  <a:cubicBezTo>
                    <a:pt x="1286615" y="133801"/>
                    <a:pt x="1349732" y="172514"/>
                    <a:pt x="1413279" y="205892"/>
                  </a:cubicBezTo>
                  <a:lnTo>
                    <a:pt x="1594846" y="289191"/>
                  </a:lnTo>
                  <a:lnTo>
                    <a:pt x="1594846" y="2754939"/>
                  </a:lnTo>
                  <a:lnTo>
                    <a:pt x="1413277" y="2838239"/>
                  </a:lnTo>
                  <a:cubicBezTo>
                    <a:pt x="1349730" y="2871617"/>
                    <a:pt x="1286613" y="2910330"/>
                    <a:pt x="1225436" y="2957606"/>
                  </a:cubicBezTo>
                  <a:lnTo>
                    <a:pt x="1123061" y="3044131"/>
                  </a:lnTo>
                  <a:lnTo>
                    <a:pt x="1024372" y="2957606"/>
                  </a:lnTo>
                  <a:cubicBezTo>
                    <a:pt x="779664" y="2768501"/>
                    <a:pt x="503910" y="2716412"/>
                    <a:pt x="293828" y="2594699"/>
                  </a:cubicBezTo>
                  <a:cubicBezTo>
                    <a:pt x="91820" y="2453447"/>
                    <a:pt x="0" y="2291454"/>
                    <a:pt x="0" y="1967812"/>
                  </a:cubicBezTo>
                  <a:lnTo>
                    <a:pt x="0" y="1807917"/>
                  </a:lnTo>
                  <a:lnTo>
                    <a:pt x="0" y="1598212"/>
                  </a:lnTo>
                  <a:lnTo>
                    <a:pt x="0" y="1445920"/>
                  </a:lnTo>
                  <a:lnTo>
                    <a:pt x="0" y="1172210"/>
                  </a:lnTo>
                  <a:lnTo>
                    <a:pt x="0" y="1076320"/>
                  </a:lnTo>
                  <a:cubicBezTo>
                    <a:pt x="0" y="752678"/>
                    <a:pt x="91821" y="590684"/>
                    <a:pt x="293829" y="449433"/>
                  </a:cubicBezTo>
                  <a:cubicBezTo>
                    <a:pt x="503912" y="327719"/>
                    <a:pt x="779665" y="275630"/>
                    <a:pt x="1024374" y="86525"/>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0E734839-B51C-4112-A4D8-DDFCB7F84A6F}"/>
                </a:ext>
              </a:extLst>
            </p:cNvPr>
            <p:cNvSpPr/>
            <p:nvPr/>
          </p:nvSpPr>
          <p:spPr>
            <a:xfrm>
              <a:off x="9265700" y="7622"/>
              <a:ext cx="2372219" cy="2371961"/>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4282900 w 4447989"/>
                <a:gd name="connsiteY0" fmla="*/ 2048959 h 5795027"/>
                <a:gd name="connsiteX1" fmla="*/ 4282900 w 4447989"/>
                <a:gd name="connsiteY1" fmla="*/ 2231503 h 5795027"/>
                <a:gd name="connsiteX2" fmla="*/ 4282900 w 4447989"/>
                <a:gd name="connsiteY2" fmla="*/ 2752557 h 5795027"/>
                <a:gd name="connsiteX3" fmla="*/ 4282900 w 4447989"/>
                <a:gd name="connsiteY3" fmla="*/ 3042471 h 5795027"/>
                <a:gd name="connsiteX4" fmla="*/ 4282900 w 4447989"/>
                <a:gd name="connsiteY4" fmla="*/ 3441681 h 5795027"/>
                <a:gd name="connsiteX5" fmla="*/ 4282900 w 4447989"/>
                <a:gd name="connsiteY5" fmla="*/ 3746068 h 5795027"/>
                <a:gd name="connsiteX6" fmla="*/ 3723546 w 4447989"/>
                <a:gd name="connsiteY6" fmla="*/ 4939455 h 5795027"/>
                <a:gd name="connsiteX7" fmla="*/ 2332829 w 4447989"/>
                <a:gd name="connsiteY7" fmla="*/ 5630311 h 5795027"/>
                <a:gd name="connsiteX8" fmla="*/ 2137940 w 4447989"/>
                <a:gd name="connsiteY8" fmla="*/ 5795027 h 5795027"/>
                <a:gd name="connsiteX9" fmla="*/ 1950069 w 4447989"/>
                <a:gd name="connsiteY9" fmla="*/ 5630311 h 5795027"/>
                <a:gd name="connsiteX10" fmla="*/ 559353 w 4447989"/>
                <a:gd name="connsiteY10" fmla="*/ 4939455 h 5795027"/>
                <a:gd name="connsiteX11" fmla="*/ 0 w 4447989"/>
                <a:gd name="connsiteY11" fmla="*/ 3746068 h 5795027"/>
                <a:gd name="connsiteX12" fmla="*/ 0 w 4447989"/>
                <a:gd name="connsiteY12" fmla="*/ 3441681 h 5795027"/>
                <a:gd name="connsiteX13" fmla="*/ 0 w 4447989"/>
                <a:gd name="connsiteY13" fmla="*/ 3042471 h 5795027"/>
                <a:gd name="connsiteX14" fmla="*/ 0 w 4447989"/>
                <a:gd name="connsiteY14" fmla="*/ 2752557 h 5795027"/>
                <a:gd name="connsiteX15" fmla="*/ 0 w 4447989"/>
                <a:gd name="connsiteY15" fmla="*/ 2231503 h 5795027"/>
                <a:gd name="connsiteX16" fmla="*/ 0 w 4447989"/>
                <a:gd name="connsiteY16" fmla="*/ 2048959 h 5795027"/>
                <a:gd name="connsiteX17" fmla="*/ 559354 w 4447989"/>
                <a:gd name="connsiteY17" fmla="*/ 855573 h 5795027"/>
                <a:gd name="connsiteX18" fmla="*/ 1950071 w 4447989"/>
                <a:gd name="connsiteY18" fmla="*/ 164715 h 5795027"/>
                <a:gd name="connsiteX19" fmla="*/ 2144960 w 4447989"/>
                <a:gd name="connsiteY19" fmla="*/ 0 h 5795027"/>
                <a:gd name="connsiteX20" fmla="*/ 2332832 w 4447989"/>
                <a:gd name="connsiteY20" fmla="*/ 164715 h 5795027"/>
                <a:gd name="connsiteX21" fmla="*/ 3723546 w 4447989"/>
                <a:gd name="connsiteY21" fmla="*/ 855573 h 5795027"/>
                <a:gd name="connsiteX22" fmla="*/ 4447989 w 4447989"/>
                <a:gd name="connsiteY22" fmla="*/ 2214048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82900"/>
                <a:gd name="connsiteY0" fmla="*/ 1519558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92243"/>
                <a:gd name="connsiteY0" fmla="*/ 1519558 h 5795027"/>
                <a:gd name="connsiteX1" fmla="*/ 4282900 w 4292243"/>
                <a:gd name="connsiteY1" fmla="*/ 2231503 h 5795027"/>
                <a:gd name="connsiteX2" fmla="*/ 4282900 w 4292243"/>
                <a:gd name="connsiteY2" fmla="*/ 2752557 h 5795027"/>
                <a:gd name="connsiteX3" fmla="*/ 4282900 w 4292243"/>
                <a:gd name="connsiteY3" fmla="*/ 3042471 h 5795027"/>
                <a:gd name="connsiteX4" fmla="*/ 4282900 w 4292243"/>
                <a:gd name="connsiteY4" fmla="*/ 3441681 h 5795027"/>
                <a:gd name="connsiteX5" fmla="*/ 4282900 w 4292243"/>
                <a:gd name="connsiteY5" fmla="*/ 3746068 h 5795027"/>
                <a:gd name="connsiteX6" fmla="*/ 3723546 w 4292243"/>
                <a:gd name="connsiteY6" fmla="*/ 4939455 h 5795027"/>
                <a:gd name="connsiteX7" fmla="*/ 2332829 w 4292243"/>
                <a:gd name="connsiteY7" fmla="*/ 5630311 h 5795027"/>
                <a:gd name="connsiteX8" fmla="*/ 2137940 w 4292243"/>
                <a:gd name="connsiteY8" fmla="*/ 5795027 h 5795027"/>
                <a:gd name="connsiteX9" fmla="*/ 1950069 w 4292243"/>
                <a:gd name="connsiteY9" fmla="*/ 5630311 h 5795027"/>
                <a:gd name="connsiteX10" fmla="*/ 559353 w 4292243"/>
                <a:gd name="connsiteY10" fmla="*/ 4939455 h 5795027"/>
                <a:gd name="connsiteX11" fmla="*/ 0 w 4292243"/>
                <a:gd name="connsiteY11" fmla="*/ 3746068 h 5795027"/>
                <a:gd name="connsiteX12" fmla="*/ 0 w 4292243"/>
                <a:gd name="connsiteY12" fmla="*/ 3441681 h 5795027"/>
                <a:gd name="connsiteX13" fmla="*/ 0 w 4292243"/>
                <a:gd name="connsiteY13" fmla="*/ 3042471 h 5795027"/>
                <a:gd name="connsiteX14" fmla="*/ 0 w 4292243"/>
                <a:gd name="connsiteY14" fmla="*/ 2752557 h 5795027"/>
                <a:gd name="connsiteX15" fmla="*/ 0 w 4292243"/>
                <a:gd name="connsiteY15" fmla="*/ 2231503 h 5795027"/>
                <a:gd name="connsiteX16" fmla="*/ 0 w 4292243"/>
                <a:gd name="connsiteY16" fmla="*/ 2048959 h 5795027"/>
                <a:gd name="connsiteX17" fmla="*/ 559354 w 4292243"/>
                <a:gd name="connsiteY17" fmla="*/ 855573 h 5795027"/>
                <a:gd name="connsiteX18" fmla="*/ 1950071 w 4292243"/>
                <a:gd name="connsiteY18" fmla="*/ 164715 h 5795027"/>
                <a:gd name="connsiteX19" fmla="*/ 2144960 w 4292243"/>
                <a:gd name="connsiteY19" fmla="*/ 0 h 5795027"/>
                <a:gd name="connsiteX20" fmla="*/ 2332832 w 4292243"/>
                <a:gd name="connsiteY20" fmla="*/ 164715 h 5795027"/>
                <a:gd name="connsiteX21" fmla="*/ 3723546 w 4292243"/>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2144960 w 4282900"/>
                <a:gd name="connsiteY18"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64279 w 4282900"/>
                <a:gd name="connsiteY17" fmla="*/ 1516418 h 5795027"/>
                <a:gd name="connsiteX18" fmla="*/ 559354 w 4282900"/>
                <a:gd name="connsiteY18" fmla="*/ 855573 h 5795027"/>
                <a:gd name="connsiteX19" fmla="*/ 2144960 w 4282900"/>
                <a:gd name="connsiteY19" fmla="*/ 0 h 5795027"/>
                <a:gd name="connsiteX0" fmla="*/ 4213242 w 4282900"/>
                <a:gd name="connsiteY0" fmla="*/ 657020 h 4939454"/>
                <a:gd name="connsiteX1" fmla="*/ 4282900 w 4282900"/>
                <a:gd name="connsiteY1" fmla="*/ 1375930 h 4939454"/>
                <a:gd name="connsiteX2" fmla="*/ 4282900 w 4282900"/>
                <a:gd name="connsiteY2" fmla="*/ 1896984 h 4939454"/>
                <a:gd name="connsiteX3" fmla="*/ 4282900 w 4282900"/>
                <a:gd name="connsiteY3" fmla="*/ 2186898 h 4939454"/>
                <a:gd name="connsiteX4" fmla="*/ 4282900 w 4282900"/>
                <a:gd name="connsiteY4" fmla="*/ 2586108 h 4939454"/>
                <a:gd name="connsiteX5" fmla="*/ 4282900 w 4282900"/>
                <a:gd name="connsiteY5" fmla="*/ 2890495 h 4939454"/>
                <a:gd name="connsiteX6" fmla="*/ 3723546 w 4282900"/>
                <a:gd name="connsiteY6" fmla="*/ 4083882 h 4939454"/>
                <a:gd name="connsiteX7" fmla="*/ 2332829 w 4282900"/>
                <a:gd name="connsiteY7" fmla="*/ 4774738 h 4939454"/>
                <a:gd name="connsiteX8" fmla="*/ 2137940 w 4282900"/>
                <a:gd name="connsiteY8" fmla="*/ 4939454 h 4939454"/>
                <a:gd name="connsiteX9" fmla="*/ 1950069 w 4282900"/>
                <a:gd name="connsiteY9" fmla="*/ 4774738 h 4939454"/>
                <a:gd name="connsiteX10" fmla="*/ 559353 w 4282900"/>
                <a:gd name="connsiteY10" fmla="*/ 4083882 h 4939454"/>
                <a:gd name="connsiteX11" fmla="*/ 0 w 4282900"/>
                <a:gd name="connsiteY11" fmla="*/ 2890495 h 4939454"/>
                <a:gd name="connsiteX12" fmla="*/ 0 w 4282900"/>
                <a:gd name="connsiteY12" fmla="*/ 2586108 h 4939454"/>
                <a:gd name="connsiteX13" fmla="*/ 0 w 4282900"/>
                <a:gd name="connsiteY13" fmla="*/ 2186898 h 4939454"/>
                <a:gd name="connsiteX14" fmla="*/ 0 w 4282900"/>
                <a:gd name="connsiteY14" fmla="*/ 1896984 h 4939454"/>
                <a:gd name="connsiteX15" fmla="*/ 0 w 4282900"/>
                <a:gd name="connsiteY15" fmla="*/ 1375930 h 4939454"/>
                <a:gd name="connsiteX16" fmla="*/ 0 w 4282900"/>
                <a:gd name="connsiteY16" fmla="*/ 1193386 h 4939454"/>
                <a:gd name="connsiteX17" fmla="*/ 64279 w 4282900"/>
                <a:gd name="connsiteY17" fmla="*/ 660845 h 4939454"/>
                <a:gd name="connsiteX18" fmla="*/ 559354 w 4282900"/>
                <a:gd name="connsiteY18" fmla="*/ 0 h 493945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282900" h="4282434">
                  <a:moveTo>
                    <a:pt x="4213242" y="0"/>
                  </a:moveTo>
                  <a:cubicBezTo>
                    <a:pt x="4294511" y="306972"/>
                    <a:pt x="4271290" y="481595"/>
                    <a:pt x="4282900" y="718910"/>
                  </a:cubicBezTo>
                  <a:lnTo>
                    <a:pt x="4282900" y="1239964"/>
                  </a:lnTo>
                  <a:lnTo>
                    <a:pt x="4282900" y="1529878"/>
                  </a:lnTo>
                  <a:lnTo>
                    <a:pt x="4282900" y="1929088"/>
                  </a:lnTo>
                  <a:lnTo>
                    <a:pt x="4282900" y="2233475"/>
                  </a:lnTo>
                  <a:cubicBezTo>
                    <a:pt x="4282900" y="2849584"/>
                    <a:pt x="4108103" y="3157966"/>
                    <a:pt x="3723546" y="3426862"/>
                  </a:cubicBezTo>
                  <a:cubicBezTo>
                    <a:pt x="3323617" y="3658565"/>
                    <a:pt x="2798672" y="3757725"/>
                    <a:pt x="2332829" y="4117718"/>
                  </a:cubicBezTo>
                  <a:lnTo>
                    <a:pt x="2137940" y="4282434"/>
                  </a:lnTo>
                  <a:lnTo>
                    <a:pt x="1950069" y="4117718"/>
                  </a:lnTo>
                  <a:cubicBezTo>
                    <a:pt x="1484225" y="3757725"/>
                    <a:pt x="959280" y="3658565"/>
                    <a:pt x="559353" y="3426862"/>
                  </a:cubicBezTo>
                  <a:cubicBezTo>
                    <a:pt x="174796" y="3157966"/>
                    <a:pt x="0" y="2849584"/>
                    <a:pt x="0" y="2233475"/>
                  </a:cubicBezTo>
                  <a:lnTo>
                    <a:pt x="0" y="1929088"/>
                  </a:lnTo>
                  <a:lnTo>
                    <a:pt x="0" y="1529878"/>
                  </a:lnTo>
                  <a:lnTo>
                    <a:pt x="0" y="1239964"/>
                  </a:lnTo>
                  <a:lnTo>
                    <a:pt x="0" y="718910"/>
                  </a:lnTo>
                  <a:lnTo>
                    <a:pt x="0" y="536366"/>
                  </a:lnTo>
                  <a:cubicBezTo>
                    <a:pt x="10713" y="417185"/>
                    <a:pt x="19813" y="133066"/>
                    <a:pt x="64279" y="3825"/>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51DFF651-C17F-4B2C-A962-32FA4958BCFA}"/>
                </a:ext>
              </a:extLst>
            </p:cNvPr>
            <p:cNvSpPr/>
            <p:nvPr/>
          </p:nvSpPr>
          <p:spPr>
            <a:xfrm>
              <a:off x="10536649" y="1823190"/>
              <a:ext cx="1654608" cy="3209758"/>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2144960 w 4282900"/>
                <a:gd name="connsiteY0" fmla="*/ 0 h 5795027"/>
                <a:gd name="connsiteX1" fmla="*/ 2332832 w 4282900"/>
                <a:gd name="connsiteY1" fmla="*/ 164715 h 5795027"/>
                <a:gd name="connsiteX2" fmla="*/ 2976290 w 4282900"/>
                <a:gd name="connsiteY2" fmla="*/ 524033 h 5795027"/>
                <a:gd name="connsiteX3" fmla="*/ 3723546 w 4282900"/>
                <a:gd name="connsiteY3" fmla="*/ 855573 h 5795027"/>
                <a:gd name="connsiteX4" fmla="*/ 4282900 w 4282900"/>
                <a:gd name="connsiteY4" fmla="*/ 2048959 h 5795027"/>
                <a:gd name="connsiteX5" fmla="*/ 4282900 w 4282900"/>
                <a:gd name="connsiteY5" fmla="*/ 2231503 h 5795027"/>
                <a:gd name="connsiteX6" fmla="*/ 4282900 w 4282900"/>
                <a:gd name="connsiteY6" fmla="*/ 2752557 h 5795027"/>
                <a:gd name="connsiteX7" fmla="*/ 4282900 w 4282900"/>
                <a:gd name="connsiteY7" fmla="*/ 3042471 h 5795027"/>
                <a:gd name="connsiteX8" fmla="*/ 4282900 w 4282900"/>
                <a:gd name="connsiteY8" fmla="*/ 3441681 h 5795027"/>
                <a:gd name="connsiteX9" fmla="*/ 4282900 w 4282900"/>
                <a:gd name="connsiteY9" fmla="*/ 3746068 h 5795027"/>
                <a:gd name="connsiteX10" fmla="*/ 3723546 w 4282900"/>
                <a:gd name="connsiteY10" fmla="*/ 4939455 h 5795027"/>
                <a:gd name="connsiteX11" fmla="*/ 2332829 w 4282900"/>
                <a:gd name="connsiteY11" fmla="*/ 5630311 h 5795027"/>
                <a:gd name="connsiteX12" fmla="*/ 2137940 w 4282900"/>
                <a:gd name="connsiteY12" fmla="*/ 5795027 h 5795027"/>
                <a:gd name="connsiteX13" fmla="*/ 1950069 w 4282900"/>
                <a:gd name="connsiteY13" fmla="*/ 5630311 h 5795027"/>
                <a:gd name="connsiteX14" fmla="*/ 559353 w 4282900"/>
                <a:gd name="connsiteY14" fmla="*/ 4939455 h 5795027"/>
                <a:gd name="connsiteX15" fmla="*/ 0 w 4282900"/>
                <a:gd name="connsiteY15" fmla="*/ 3746068 h 5795027"/>
                <a:gd name="connsiteX16" fmla="*/ 0 w 4282900"/>
                <a:gd name="connsiteY16" fmla="*/ 3441681 h 5795027"/>
                <a:gd name="connsiteX17" fmla="*/ 0 w 4282900"/>
                <a:gd name="connsiteY17" fmla="*/ 3042471 h 5795027"/>
                <a:gd name="connsiteX18" fmla="*/ 0 w 4282900"/>
                <a:gd name="connsiteY18" fmla="*/ 2752557 h 5795027"/>
                <a:gd name="connsiteX19" fmla="*/ 0 w 4282900"/>
                <a:gd name="connsiteY19" fmla="*/ 2231503 h 5795027"/>
                <a:gd name="connsiteX20" fmla="*/ 0 w 4282900"/>
                <a:gd name="connsiteY20" fmla="*/ 2048959 h 5795027"/>
                <a:gd name="connsiteX21" fmla="*/ 559354 w 4282900"/>
                <a:gd name="connsiteY21" fmla="*/ 855573 h 5795027"/>
                <a:gd name="connsiteX22" fmla="*/ 1950071 w 4282900"/>
                <a:gd name="connsiteY22" fmla="*/ 164715 h 5795027"/>
                <a:gd name="connsiteX23" fmla="*/ 2144960 w 4282900"/>
                <a:gd name="connsiteY23" fmla="*/ 0 h 5795027"/>
                <a:gd name="connsiteX0" fmla="*/ 3723546 w 4282900"/>
                <a:gd name="connsiteY0" fmla="*/ 855573 h 5795027"/>
                <a:gd name="connsiteX1" fmla="*/ 4282900 w 4282900"/>
                <a:gd name="connsiteY1" fmla="*/ 2048959 h 5795027"/>
                <a:gd name="connsiteX2" fmla="*/ 4282900 w 4282900"/>
                <a:gd name="connsiteY2" fmla="*/ 2231503 h 5795027"/>
                <a:gd name="connsiteX3" fmla="*/ 4282900 w 4282900"/>
                <a:gd name="connsiteY3" fmla="*/ 2752557 h 5795027"/>
                <a:gd name="connsiteX4" fmla="*/ 4282900 w 4282900"/>
                <a:gd name="connsiteY4" fmla="*/ 3042471 h 5795027"/>
                <a:gd name="connsiteX5" fmla="*/ 4282900 w 4282900"/>
                <a:gd name="connsiteY5" fmla="*/ 3441681 h 5795027"/>
                <a:gd name="connsiteX6" fmla="*/ 4282900 w 4282900"/>
                <a:gd name="connsiteY6" fmla="*/ 3746068 h 5795027"/>
                <a:gd name="connsiteX7" fmla="*/ 3723546 w 4282900"/>
                <a:gd name="connsiteY7" fmla="*/ 4939455 h 5795027"/>
                <a:gd name="connsiteX8" fmla="*/ 2332829 w 4282900"/>
                <a:gd name="connsiteY8" fmla="*/ 5630311 h 5795027"/>
                <a:gd name="connsiteX9" fmla="*/ 2137940 w 4282900"/>
                <a:gd name="connsiteY9" fmla="*/ 5795027 h 5795027"/>
                <a:gd name="connsiteX10" fmla="*/ 1950069 w 4282900"/>
                <a:gd name="connsiteY10" fmla="*/ 5630311 h 5795027"/>
                <a:gd name="connsiteX11" fmla="*/ 559353 w 4282900"/>
                <a:gd name="connsiteY11" fmla="*/ 4939455 h 5795027"/>
                <a:gd name="connsiteX12" fmla="*/ 0 w 4282900"/>
                <a:gd name="connsiteY12" fmla="*/ 3746068 h 5795027"/>
                <a:gd name="connsiteX13" fmla="*/ 0 w 4282900"/>
                <a:gd name="connsiteY13" fmla="*/ 3441681 h 5795027"/>
                <a:gd name="connsiteX14" fmla="*/ 0 w 4282900"/>
                <a:gd name="connsiteY14" fmla="*/ 3042471 h 5795027"/>
                <a:gd name="connsiteX15" fmla="*/ 0 w 4282900"/>
                <a:gd name="connsiteY15" fmla="*/ 2752557 h 5795027"/>
                <a:gd name="connsiteX16" fmla="*/ 0 w 4282900"/>
                <a:gd name="connsiteY16" fmla="*/ 2231503 h 5795027"/>
                <a:gd name="connsiteX17" fmla="*/ 0 w 4282900"/>
                <a:gd name="connsiteY17" fmla="*/ 2048959 h 5795027"/>
                <a:gd name="connsiteX18" fmla="*/ 559354 w 4282900"/>
                <a:gd name="connsiteY18" fmla="*/ 855573 h 5795027"/>
                <a:gd name="connsiteX19" fmla="*/ 1950071 w 4282900"/>
                <a:gd name="connsiteY19" fmla="*/ 164715 h 5795027"/>
                <a:gd name="connsiteX20" fmla="*/ 2144960 w 4282900"/>
                <a:gd name="connsiteY20" fmla="*/ 0 h 5795027"/>
                <a:gd name="connsiteX21" fmla="*/ 2332832 w 4282900"/>
                <a:gd name="connsiteY21" fmla="*/ 164715 h 5795027"/>
                <a:gd name="connsiteX22" fmla="*/ 2976290 w 4282900"/>
                <a:gd name="connsiteY22" fmla="*/ 524033 h 5795027"/>
                <a:gd name="connsiteX23" fmla="*/ 3888635 w 4282900"/>
                <a:gd name="connsiteY23"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22" fmla="*/ 3888635 w 4282900"/>
                <a:gd name="connsiteY22"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0" fmla="*/ 4282900 w 4282900"/>
                <a:gd name="connsiteY0" fmla="*/ 2231503 h 5795027"/>
                <a:gd name="connsiteX1" fmla="*/ 4282900 w 4282900"/>
                <a:gd name="connsiteY1" fmla="*/ 2752557 h 5795027"/>
                <a:gd name="connsiteX2" fmla="*/ 4282900 w 4282900"/>
                <a:gd name="connsiteY2" fmla="*/ 3042471 h 5795027"/>
                <a:gd name="connsiteX3" fmla="*/ 4282900 w 4282900"/>
                <a:gd name="connsiteY3" fmla="*/ 3441681 h 5795027"/>
                <a:gd name="connsiteX4" fmla="*/ 4282900 w 4282900"/>
                <a:gd name="connsiteY4" fmla="*/ 3746068 h 5795027"/>
                <a:gd name="connsiteX5" fmla="*/ 3723546 w 4282900"/>
                <a:gd name="connsiteY5" fmla="*/ 4939455 h 5795027"/>
                <a:gd name="connsiteX6" fmla="*/ 2332829 w 4282900"/>
                <a:gd name="connsiteY6" fmla="*/ 5630311 h 5795027"/>
                <a:gd name="connsiteX7" fmla="*/ 2137940 w 4282900"/>
                <a:gd name="connsiteY7" fmla="*/ 5795027 h 5795027"/>
                <a:gd name="connsiteX8" fmla="*/ 1950069 w 4282900"/>
                <a:gd name="connsiteY8" fmla="*/ 5630311 h 5795027"/>
                <a:gd name="connsiteX9" fmla="*/ 559353 w 4282900"/>
                <a:gd name="connsiteY9" fmla="*/ 4939455 h 5795027"/>
                <a:gd name="connsiteX10" fmla="*/ 0 w 4282900"/>
                <a:gd name="connsiteY10" fmla="*/ 3746068 h 5795027"/>
                <a:gd name="connsiteX11" fmla="*/ 0 w 4282900"/>
                <a:gd name="connsiteY11" fmla="*/ 3441681 h 5795027"/>
                <a:gd name="connsiteX12" fmla="*/ 0 w 4282900"/>
                <a:gd name="connsiteY12" fmla="*/ 3042471 h 5795027"/>
                <a:gd name="connsiteX13" fmla="*/ 0 w 4282900"/>
                <a:gd name="connsiteY13" fmla="*/ 2752557 h 5795027"/>
                <a:gd name="connsiteX14" fmla="*/ 0 w 4282900"/>
                <a:gd name="connsiteY14" fmla="*/ 2231503 h 5795027"/>
                <a:gd name="connsiteX15" fmla="*/ 0 w 4282900"/>
                <a:gd name="connsiteY15" fmla="*/ 2048959 h 5795027"/>
                <a:gd name="connsiteX16" fmla="*/ 559354 w 4282900"/>
                <a:gd name="connsiteY16" fmla="*/ 855573 h 5795027"/>
                <a:gd name="connsiteX17" fmla="*/ 1950071 w 4282900"/>
                <a:gd name="connsiteY17" fmla="*/ 164715 h 5795027"/>
                <a:gd name="connsiteX18" fmla="*/ 2144960 w 4282900"/>
                <a:gd name="connsiteY18" fmla="*/ 0 h 5795027"/>
                <a:gd name="connsiteX19" fmla="*/ 2332832 w 4282900"/>
                <a:gd name="connsiteY19" fmla="*/ 164715 h 5795027"/>
                <a:gd name="connsiteX20" fmla="*/ 2976290 w 4282900"/>
                <a:gd name="connsiteY20" fmla="*/ 524033 h 5795027"/>
                <a:gd name="connsiteX0" fmla="*/ 4282900 w 4282900"/>
                <a:gd name="connsiteY0" fmla="*/ 2752557 h 5795027"/>
                <a:gd name="connsiteX1" fmla="*/ 4282900 w 4282900"/>
                <a:gd name="connsiteY1" fmla="*/ 3042471 h 5795027"/>
                <a:gd name="connsiteX2" fmla="*/ 4282900 w 4282900"/>
                <a:gd name="connsiteY2" fmla="*/ 3441681 h 5795027"/>
                <a:gd name="connsiteX3" fmla="*/ 4282900 w 4282900"/>
                <a:gd name="connsiteY3" fmla="*/ 3746068 h 5795027"/>
                <a:gd name="connsiteX4" fmla="*/ 3723546 w 4282900"/>
                <a:gd name="connsiteY4" fmla="*/ 4939455 h 5795027"/>
                <a:gd name="connsiteX5" fmla="*/ 2332829 w 4282900"/>
                <a:gd name="connsiteY5" fmla="*/ 5630311 h 5795027"/>
                <a:gd name="connsiteX6" fmla="*/ 2137940 w 4282900"/>
                <a:gd name="connsiteY6" fmla="*/ 5795027 h 5795027"/>
                <a:gd name="connsiteX7" fmla="*/ 1950069 w 4282900"/>
                <a:gd name="connsiteY7" fmla="*/ 5630311 h 5795027"/>
                <a:gd name="connsiteX8" fmla="*/ 559353 w 4282900"/>
                <a:gd name="connsiteY8" fmla="*/ 4939455 h 5795027"/>
                <a:gd name="connsiteX9" fmla="*/ 0 w 4282900"/>
                <a:gd name="connsiteY9" fmla="*/ 3746068 h 5795027"/>
                <a:gd name="connsiteX10" fmla="*/ 0 w 4282900"/>
                <a:gd name="connsiteY10" fmla="*/ 3441681 h 5795027"/>
                <a:gd name="connsiteX11" fmla="*/ 0 w 4282900"/>
                <a:gd name="connsiteY11" fmla="*/ 3042471 h 5795027"/>
                <a:gd name="connsiteX12" fmla="*/ 0 w 4282900"/>
                <a:gd name="connsiteY12" fmla="*/ 2752557 h 5795027"/>
                <a:gd name="connsiteX13" fmla="*/ 0 w 4282900"/>
                <a:gd name="connsiteY13" fmla="*/ 2231503 h 5795027"/>
                <a:gd name="connsiteX14" fmla="*/ 0 w 4282900"/>
                <a:gd name="connsiteY14" fmla="*/ 2048959 h 5795027"/>
                <a:gd name="connsiteX15" fmla="*/ 559354 w 4282900"/>
                <a:gd name="connsiteY15" fmla="*/ 855573 h 5795027"/>
                <a:gd name="connsiteX16" fmla="*/ 1950071 w 4282900"/>
                <a:gd name="connsiteY16" fmla="*/ 164715 h 5795027"/>
                <a:gd name="connsiteX17" fmla="*/ 2144960 w 4282900"/>
                <a:gd name="connsiteY17" fmla="*/ 0 h 5795027"/>
                <a:gd name="connsiteX18" fmla="*/ 2332832 w 4282900"/>
                <a:gd name="connsiteY18" fmla="*/ 164715 h 5795027"/>
                <a:gd name="connsiteX19" fmla="*/ 2976290 w 4282900"/>
                <a:gd name="connsiteY19" fmla="*/ 524033 h 5795027"/>
                <a:gd name="connsiteX0" fmla="*/ 4282900 w 4282900"/>
                <a:gd name="connsiteY0" fmla="*/ 3042471 h 5795027"/>
                <a:gd name="connsiteX1" fmla="*/ 4282900 w 4282900"/>
                <a:gd name="connsiteY1" fmla="*/ 3441681 h 5795027"/>
                <a:gd name="connsiteX2" fmla="*/ 4282900 w 4282900"/>
                <a:gd name="connsiteY2" fmla="*/ 3746068 h 5795027"/>
                <a:gd name="connsiteX3" fmla="*/ 3723546 w 4282900"/>
                <a:gd name="connsiteY3" fmla="*/ 4939455 h 5795027"/>
                <a:gd name="connsiteX4" fmla="*/ 2332829 w 4282900"/>
                <a:gd name="connsiteY4" fmla="*/ 5630311 h 5795027"/>
                <a:gd name="connsiteX5" fmla="*/ 2137940 w 4282900"/>
                <a:gd name="connsiteY5" fmla="*/ 5795027 h 5795027"/>
                <a:gd name="connsiteX6" fmla="*/ 1950069 w 4282900"/>
                <a:gd name="connsiteY6" fmla="*/ 5630311 h 5795027"/>
                <a:gd name="connsiteX7" fmla="*/ 559353 w 4282900"/>
                <a:gd name="connsiteY7" fmla="*/ 4939455 h 5795027"/>
                <a:gd name="connsiteX8" fmla="*/ 0 w 4282900"/>
                <a:gd name="connsiteY8" fmla="*/ 3746068 h 5795027"/>
                <a:gd name="connsiteX9" fmla="*/ 0 w 4282900"/>
                <a:gd name="connsiteY9" fmla="*/ 3441681 h 5795027"/>
                <a:gd name="connsiteX10" fmla="*/ 0 w 4282900"/>
                <a:gd name="connsiteY10" fmla="*/ 3042471 h 5795027"/>
                <a:gd name="connsiteX11" fmla="*/ 0 w 4282900"/>
                <a:gd name="connsiteY11" fmla="*/ 2752557 h 5795027"/>
                <a:gd name="connsiteX12" fmla="*/ 0 w 4282900"/>
                <a:gd name="connsiteY12" fmla="*/ 2231503 h 5795027"/>
                <a:gd name="connsiteX13" fmla="*/ 0 w 4282900"/>
                <a:gd name="connsiteY13" fmla="*/ 2048959 h 5795027"/>
                <a:gd name="connsiteX14" fmla="*/ 559354 w 4282900"/>
                <a:gd name="connsiteY14" fmla="*/ 855573 h 5795027"/>
                <a:gd name="connsiteX15" fmla="*/ 1950071 w 4282900"/>
                <a:gd name="connsiteY15" fmla="*/ 164715 h 5795027"/>
                <a:gd name="connsiteX16" fmla="*/ 2144960 w 4282900"/>
                <a:gd name="connsiteY16" fmla="*/ 0 h 5795027"/>
                <a:gd name="connsiteX17" fmla="*/ 2332832 w 4282900"/>
                <a:gd name="connsiteY17" fmla="*/ 164715 h 5795027"/>
                <a:gd name="connsiteX18" fmla="*/ 2976290 w 4282900"/>
                <a:gd name="connsiteY18" fmla="*/ 524033 h 5795027"/>
                <a:gd name="connsiteX0" fmla="*/ 4282900 w 4282900"/>
                <a:gd name="connsiteY0" fmla="*/ 3441681 h 5795027"/>
                <a:gd name="connsiteX1" fmla="*/ 4282900 w 4282900"/>
                <a:gd name="connsiteY1" fmla="*/ 3746068 h 5795027"/>
                <a:gd name="connsiteX2" fmla="*/ 3723546 w 4282900"/>
                <a:gd name="connsiteY2" fmla="*/ 4939455 h 5795027"/>
                <a:gd name="connsiteX3" fmla="*/ 2332829 w 4282900"/>
                <a:gd name="connsiteY3" fmla="*/ 5630311 h 5795027"/>
                <a:gd name="connsiteX4" fmla="*/ 2137940 w 4282900"/>
                <a:gd name="connsiteY4" fmla="*/ 5795027 h 5795027"/>
                <a:gd name="connsiteX5" fmla="*/ 1950069 w 4282900"/>
                <a:gd name="connsiteY5" fmla="*/ 5630311 h 5795027"/>
                <a:gd name="connsiteX6" fmla="*/ 559353 w 4282900"/>
                <a:gd name="connsiteY6" fmla="*/ 4939455 h 5795027"/>
                <a:gd name="connsiteX7" fmla="*/ 0 w 4282900"/>
                <a:gd name="connsiteY7" fmla="*/ 3746068 h 5795027"/>
                <a:gd name="connsiteX8" fmla="*/ 0 w 4282900"/>
                <a:gd name="connsiteY8" fmla="*/ 3441681 h 5795027"/>
                <a:gd name="connsiteX9" fmla="*/ 0 w 4282900"/>
                <a:gd name="connsiteY9" fmla="*/ 3042471 h 5795027"/>
                <a:gd name="connsiteX10" fmla="*/ 0 w 4282900"/>
                <a:gd name="connsiteY10" fmla="*/ 2752557 h 5795027"/>
                <a:gd name="connsiteX11" fmla="*/ 0 w 4282900"/>
                <a:gd name="connsiteY11" fmla="*/ 2231503 h 5795027"/>
                <a:gd name="connsiteX12" fmla="*/ 0 w 4282900"/>
                <a:gd name="connsiteY12" fmla="*/ 2048959 h 5795027"/>
                <a:gd name="connsiteX13" fmla="*/ 559354 w 4282900"/>
                <a:gd name="connsiteY13" fmla="*/ 855573 h 5795027"/>
                <a:gd name="connsiteX14" fmla="*/ 1950071 w 4282900"/>
                <a:gd name="connsiteY14" fmla="*/ 164715 h 5795027"/>
                <a:gd name="connsiteX15" fmla="*/ 2144960 w 4282900"/>
                <a:gd name="connsiteY15" fmla="*/ 0 h 5795027"/>
                <a:gd name="connsiteX16" fmla="*/ 2332832 w 4282900"/>
                <a:gd name="connsiteY16" fmla="*/ 164715 h 5795027"/>
                <a:gd name="connsiteX17" fmla="*/ 2976290 w 4282900"/>
                <a:gd name="connsiteY17" fmla="*/ 524033 h 5795027"/>
                <a:gd name="connsiteX0" fmla="*/ 4282900 w 4282900"/>
                <a:gd name="connsiteY0" fmla="*/ 3441681 h 5795027"/>
                <a:gd name="connsiteX1" fmla="*/ 3723546 w 4282900"/>
                <a:gd name="connsiteY1" fmla="*/ 4939455 h 5795027"/>
                <a:gd name="connsiteX2" fmla="*/ 2332829 w 4282900"/>
                <a:gd name="connsiteY2" fmla="*/ 5630311 h 5795027"/>
                <a:gd name="connsiteX3" fmla="*/ 2137940 w 4282900"/>
                <a:gd name="connsiteY3" fmla="*/ 5795027 h 5795027"/>
                <a:gd name="connsiteX4" fmla="*/ 1950069 w 4282900"/>
                <a:gd name="connsiteY4" fmla="*/ 5630311 h 5795027"/>
                <a:gd name="connsiteX5" fmla="*/ 559353 w 4282900"/>
                <a:gd name="connsiteY5" fmla="*/ 4939455 h 5795027"/>
                <a:gd name="connsiteX6" fmla="*/ 0 w 4282900"/>
                <a:gd name="connsiteY6" fmla="*/ 3746068 h 5795027"/>
                <a:gd name="connsiteX7" fmla="*/ 0 w 4282900"/>
                <a:gd name="connsiteY7" fmla="*/ 3441681 h 5795027"/>
                <a:gd name="connsiteX8" fmla="*/ 0 w 4282900"/>
                <a:gd name="connsiteY8" fmla="*/ 3042471 h 5795027"/>
                <a:gd name="connsiteX9" fmla="*/ 0 w 4282900"/>
                <a:gd name="connsiteY9" fmla="*/ 2752557 h 5795027"/>
                <a:gd name="connsiteX10" fmla="*/ 0 w 4282900"/>
                <a:gd name="connsiteY10" fmla="*/ 2231503 h 5795027"/>
                <a:gd name="connsiteX11" fmla="*/ 0 w 4282900"/>
                <a:gd name="connsiteY11" fmla="*/ 2048959 h 5795027"/>
                <a:gd name="connsiteX12" fmla="*/ 559354 w 4282900"/>
                <a:gd name="connsiteY12" fmla="*/ 855573 h 5795027"/>
                <a:gd name="connsiteX13" fmla="*/ 1950071 w 4282900"/>
                <a:gd name="connsiteY13" fmla="*/ 164715 h 5795027"/>
                <a:gd name="connsiteX14" fmla="*/ 2144960 w 4282900"/>
                <a:gd name="connsiteY14" fmla="*/ 0 h 5795027"/>
                <a:gd name="connsiteX15" fmla="*/ 2332832 w 4282900"/>
                <a:gd name="connsiteY15" fmla="*/ 164715 h 5795027"/>
                <a:gd name="connsiteX16" fmla="*/ 2976290 w 4282900"/>
                <a:gd name="connsiteY16" fmla="*/ 524033 h 5795027"/>
                <a:gd name="connsiteX0" fmla="*/ 3723546 w 3723546"/>
                <a:gd name="connsiteY0" fmla="*/ 4939455 h 5795027"/>
                <a:gd name="connsiteX1" fmla="*/ 2332829 w 3723546"/>
                <a:gd name="connsiteY1" fmla="*/ 5630311 h 5795027"/>
                <a:gd name="connsiteX2" fmla="*/ 2137940 w 3723546"/>
                <a:gd name="connsiteY2" fmla="*/ 5795027 h 5795027"/>
                <a:gd name="connsiteX3" fmla="*/ 1950069 w 3723546"/>
                <a:gd name="connsiteY3" fmla="*/ 5630311 h 5795027"/>
                <a:gd name="connsiteX4" fmla="*/ 559353 w 3723546"/>
                <a:gd name="connsiteY4" fmla="*/ 4939455 h 5795027"/>
                <a:gd name="connsiteX5" fmla="*/ 0 w 3723546"/>
                <a:gd name="connsiteY5" fmla="*/ 3746068 h 5795027"/>
                <a:gd name="connsiteX6" fmla="*/ 0 w 3723546"/>
                <a:gd name="connsiteY6" fmla="*/ 3441681 h 5795027"/>
                <a:gd name="connsiteX7" fmla="*/ 0 w 3723546"/>
                <a:gd name="connsiteY7" fmla="*/ 3042471 h 5795027"/>
                <a:gd name="connsiteX8" fmla="*/ 0 w 3723546"/>
                <a:gd name="connsiteY8" fmla="*/ 2752557 h 5795027"/>
                <a:gd name="connsiteX9" fmla="*/ 0 w 3723546"/>
                <a:gd name="connsiteY9" fmla="*/ 2231503 h 5795027"/>
                <a:gd name="connsiteX10" fmla="*/ 0 w 3723546"/>
                <a:gd name="connsiteY10" fmla="*/ 2048959 h 5795027"/>
                <a:gd name="connsiteX11" fmla="*/ 559354 w 3723546"/>
                <a:gd name="connsiteY11" fmla="*/ 855573 h 5795027"/>
                <a:gd name="connsiteX12" fmla="*/ 1950071 w 3723546"/>
                <a:gd name="connsiteY12" fmla="*/ 164715 h 5795027"/>
                <a:gd name="connsiteX13" fmla="*/ 2144960 w 3723546"/>
                <a:gd name="connsiteY13" fmla="*/ 0 h 5795027"/>
                <a:gd name="connsiteX14" fmla="*/ 2332832 w 3723546"/>
                <a:gd name="connsiteY14" fmla="*/ 164715 h 5795027"/>
                <a:gd name="connsiteX15" fmla="*/ 2976290 w 3723546"/>
                <a:gd name="connsiteY15" fmla="*/ 524033 h 5795027"/>
                <a:gd name="connsiteX0" fmla="*/ 3723546 w 3723546"/>
                <a:gd name="connsiteY0" fmla="*/ 4939455 h 5795027"/>
                <a:gd name="connsiteX1" fmla="*/ 2989878 w 3723546"/>
                <a:gd name="connsiteY1" fmla="*/ 5266109 h 5795027"/>
                <a:gd name="connsiteX2" fmla="*/ 2332829 w 3723546"/>
                <a:gd name="connsiteY2" fmla="*/ 5630311 h 5795027"/>
                <a:gd name="connsiteX3" fmla="*/ 2137940 w 3723546"/>
                <a:gd name="connsiteY3" fmla="*/ 5795027 h 5795027"/>
                <a:gd name="connsiteX4" fmla="*/ 1950069 w 3723546"/>
                <a:gd name="connsiteY4" fmla="*/ 5630311 h 5795027"/>
                <a:gd name="connsiteX5" fmla="*/ 559353 w 3723546"/>
                <a:gd name="connsiteY5" fmla="*/ 4939455 h 5795027"/>
                <a:gd name="connsiteX6" fmla="*/ 0 w 3723546"/>
                <a:gd name="connsiteY6" fmla="*/ 3746068 h 5795027"/>
                <a:gd name="connsiteX7" fmla="*/ 0 w 3723546"/>
                <a:gd name="connsiteY7" fmla="*/ 3441681 h 5795027"/>
                <a:gd name="connsiteX8" fmla="*/ 0 w 3723546"/>
                <a:gd name="connsiteY8" fmla="*/ 3042471 h 5795027"/>
                <a:gd name="connsiteX9" fmla="*/ 0 w 3723546"/>
                <a:gd name="connsiteY9" fmla="*/ 2752557 h 5795027"/>
                <a:gd name="connsiteX10" fmla="*/ 0 w 3723546"/>
                <a:gd name="connsiteY10" fmla="*/ 2231503 h 5795027"/>
                <a:gd name="connsiteX11" fmla="*/ 0 w 3723546"/>
                <a:gd name="connsiteY11" fmla="*/ 2048959 h 5795027"/>
                <a:gd name="connsiteX12" fmla="*/ 559354 w 3723546"/>
                <a:gd name="connsiteY12" fmla="*/ 855573 h 5795027"/>
                <a:gd name="connsiteX13" fmla="*/ 1950071 w 3723546"/>
                <a:gd name="connsiteY13" fmla="*/ 164715 h 5795027"/>
                <a:gd name="connsiteX14" fmla="*/ 2144960 w 3723546"/>
                <a:gd name="connsiteY14" fmla="*/ 0 h 5795027"/>
                <a:gd name="connsiteX15" fmla="*/ 2332832 w 3723546"/>
                <a:gd name="connsiteY15" fmla="*/ 164715 h 5795027"/>
                <a:gd name="connsiteX16" fmla="*/ 2976290 w 3723546"/>
                <a:gd name="connsiteY16"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87296"/>
                <a:gd name="connsiteY0" fmla="*/ 5266109 h 5795027"/>
                <a:gd name="connsiteX1" fmla="*/ 2332829 w 2987296"/>
                <a:gd name="connsiteY1" fmla="*/ 5630311 h 5795027"/>
                <a:gd name="connsiteX2" fmla="*/ 2137940 w 2987296"/>
                <a:gd name="connsiteY2" fmla="*/ 5795027 h 5795027"/>
                <a:gd name="connsiteX3" fmla="*/ 1950069 w 2987296"/>
                <a:gd name="connsiteY3" fmla="*/ 5630311 h 5795027"/>
                <a:gd name="connsiteX4" fmla="*/ 559353 w 2987296"/>
                <a:gd name="connsiteY4" fmla="*/ 4939455 h 5795027"/>
                <a:gd name="connsiteX5" fmla="*/ 0 w 2987296"/>
                <a:gd name="connsiteY5" fmla="*/ 3746068 h 5795027"/>
                <a:gd name="connsiteX6" fmla="*/ 0 w 2987296"/>
                <a:gd name="connsiteY6" fmla="*/ 3441681 h 5795027"/>
                <a:gd name="connsiteX7" fmla="*/ 0 w 2987296"/>
                <a:gd name="connsiteY7" fmla="*/ 3042471 h 5795027"/>
                <a:gd name="connsiteX8" fmla="*/ 0 w 2987296"/>
                <a:gd name="connsiteY8" fmla="*/ 2752557 h 5795027"/>
                <a:gd name="connsiteX9" fmla="*/ 0 w 2987296"/>
                <a:gd name="connsiteY9" fmla="*/ 2231503 h 5795027"/>
                <a:gd name="connsiteX10" fmla="*/ 0 w 2987296"/>
                <a:gd name="connsiteY10" fmla="*/ 2048959 h 5795027"/>
                <a:gd name="connsiteX11" fmla="*/ 559354 w 2987296"/>
                <a:gd name="connsiteY11" fmla="*/ 855573 h 5795027"/>
                <a:gd name="connsiteX12" fmla="*/ 1950071 w 2987296"/>
                <a:gd name="connsiteY12" fmla="*/ 164715 h 5795027"/>
                <a:gd name="connsiteX13" fmla="*/ 2144960 w 2987296"/>
                <a:gd name="connsiteY13" fmla="*/ 0 h 5795027"/>
                <a:gd name="connsiteX14" fmla="*/ 2332832 w 2987296"/>
                <a:gd name="connsiteY14" fmla="*/ 164715 h 5795027"/>
                <a:gd name="connsiteX15" fmla="*/ 2987296 w 2987296"/>
                <a:gd name="connsiteY15" fmla="*/ 557051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87296" h="5795027">
                  <a:moveTo>
                    <a:pt x="2955049" y="5266109"/>
                  </a:moveTo>
                  <a:cubicBezTo>
                    <a:pt x="2737194" y="5332489"/>
                    <a:pt x="2474819" y="554215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lnTo>
                    <a:pt x="2144960" y="0"/>
                  </a:lnTo>
                  <a:lnTo>
                    <a:pt x="2332832" y="164715"/>
                  </a:lnTo>
                  <a:cubicBezTo>
                    <a:pt x="2471387" y="252054"/>
                    <a:pt x="2755510" y="441908"/>
                    <a:pt x="2987296" y="557051"/>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Vertical Title 1">
            <a:extLst>
              <a:ext uri="{FF2B5EF4-FFF2-40B4-BE49-F238E27FC236}">
                <a16:creationId xmlns:a16="http://schemas.microsoft.com/office/drawing/2014/main" id="{DE9B263D-CDF8-431B-A5D1-9687649138B5}"/>
              </a:ext>
            </a:extLst>
          </p:cNvPr>
          <p:cNvSpPr>
            <a:spLocks noGrp="1"/>
          </p:cNvSpPr>
          <p:nvPr>
            <p:ph type="title" orient="vert"/>
          </p:nvPr>
        </p:nvSpPr>
        <p:spPr>
          <a:xfrm>
            <a:off x="9131030" y="866253"/>
            <a:ext cx="2222769" cy="531071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FB6B9BE-E660-4F3A-ABA1-86667DC133EB}"/>
              </a:ext>
            </a:extLst>
          </p:cNvPr>
          <p:cNvSpPr>
            <a:spLocks noGrp="1"/>
          </p:cNvSpPr>
          <p:nvPr>
            <p:ph type="body" orient="vert" idx="1"/>
          </p:nvPr>
        </p:nvSpPr>
        <p:spPr>
          <a:xfrm>
            <a:off x="838200" y="866253"/>
            <a:ext cx="8164286" cy="531071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A082700-F509-4302-AE0E-6CC56401A40F}"/>
              </a:ext>
            </a:extLst>
          </p:cNvPr>
          <p:cNvSpPr>
            <a:spLocks noGrp="1"/>
          </p:cNvSpPr>
          <p:nvPr>
            <p:ph type="dt" sz="half" idx="10"/>
          </p:nvPr>
        </p:nvSpPr>
        <p:spPr/>
        <p:txBody>
          <a:bodyPr/>
          <a:lstStyle/>
          <a:p>
            <a:fld id="{11008460-8B2F-4AAA-A4E2-10730069204C}" type="datetimeFigureOut">
              <a:rPr lang="en-US" smtClean="0"/>
              <a:t>9/22/2023</a:t>
            </a:fld>
            <a:endParaRPr lang="en-US"/>
          </a:p>
        </p:txBody>
      </p:sp>
      <p:sp>
        <p:nvSpPr>
          <p:cNvPr id="5" name="Footer Placeholder 4">
            <a:extLst>
              <a:ext uri="{FF2B5EF4-FFF2-40B4-BE49-F238E27FC236}">
                <a16:creationId xmlns:a16="http://schemas.microsoft.com/office/drawing/2014/main" id="{0303BD63-5B0C-4FB3-8434-8EA1A84F2D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F3E9EB-019B-4F03-8147-D6CBA6B1E67C}"/>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384403546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131C13-CF9D-4E82-A5B4-91008DCD25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5C06FD2-89E8-4415-ADF7-22F4A4C259E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0CBBFF-8889-497F-B4CA-A031E8DD3B95}"/>
              </a:ext>
            </a:extLst>
          </p:cNvPr>
          <p:cNvSpPr>
            <a:spLocks noGrp="1"/>
          </p:cNvSpPr>
          <p:nvPr>
            <p:ph type="dt" sz="half" idx="10"/>
          </p:nvPr>
        </p:nvSpPr>
        <p:spPr/>
        <p:txBody>
          <a:bodyPr/>
          <a:lstStyle/>
          <a:p>
            <a:fld id="{11008460-8B2F-4AAA-A4E2-10730069204C}" type="datetimeFigureOut">
              <a:rPr lang="en-US" smtClean="0"/>
              <a:t>9/22/2023</a:t>
            </a:fld>
            <a:endParaRPr lang="en-US"/>
          </a:p>
        </p:txBody>
      </p:sp>
      <p:sp>
        <p:nvSpPr>
          <p:cNvPr id="5" name="Footer Placeholder 4">
            <a:extLst>
              <a:ext uri="{FF2B5EF4-FFF2-40B4-BE49-F238E27FC236}">
                <a16:creationId xmlns:a16="http://schemas.microsoft.com/office/drawing/2014/main" id="{FDE78DAF-985B-4BB4-ADA9-02EA979F1A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A10DBC-42B5-46AB-B36A-B39128E69CBF}"/>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118277852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1B6E7-01C8-4375-B7C7-596CD11993F3}"/>
              </a:ext>
            </a:extLst>
          </p:cNvPr>
          <p:cNvSpPr>
            <a:spLocks noGrp="1"/>
          </p:cNvSpPr>
          <p:nvPr>
            <p:ph type="title"/>
          </p:nvPr>
        </p:nvSpPr>
        <p:spPr>
          <a:xfrm>
            <a:off x="831850" y="1883229"/>
            <a:ext cx="8214179" cy="330313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C441675-8F3E-47CC-9573-D853C506D557}"/>
              </a:ext>
            </a:extLst>
          </p:cNvPr>
          <p:cNvSpPr>
            <a:spLocks noGrp="1"/>
          </p:cNvSpPr>
          <p:nvPr>
            <p:ph type="body" idx="1"/>
          </p:nvPr>
        </p:nvSpPr>
        <p:spPr>
          <a:xfrm>
            <a:off x="831850" y="5295900"/>
            <a:ext cx="8214179" cy="793750"/>
          </a:xfrm>
        </p:spPr>
        <p:txBody>
          <a:bodyPr/>
          <a:lstStyle>
            <a:lvl1pPr marL="0" indent="0">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5419F49-690E-49EC-BD41-75A18C9E37FC}"/>
              </a:ext>
            </a:extLst>
          </p:cNvPr>
          <p:cNvSpPr>
            <a:spLocks noGrp="1"/>
          </p:cNvSpPr>
          <p:nvPr>
            <p:ph type="dt" sz="half" idx="10"/>
          </p:nvPr>
        </p:nvSpPr>
        <p:spPr/>
        <p:txBody>
          <a:bodyPr/>
          <a:lstStyle/>
          <a:p>
            <a:fld id="{11008460-8B2F-4AAA-A4E2-10730069204C}" type="datetimeFigureOut">
              <a:rPr lang="en-US" smtClean="0"/>
              <a:t>9/22/2023</a:t>
            </a:fld>
            <a:endParaRPr lang="en-US"/>
          </a:p>
        </p:txBody>
      </p:sp>
      <p:sp>
        <p:nvSpPr>
          <p:cNvPr id="5" name="Footer Placeholder 4">
            <a:extLst>
              <a:ext uri="{FF2B5EF4-FFF2-40B4-BE49-F238E27FC236}">
                <a16:creationId xmlns:a16="http://schemas.microsoft.com/office/drawing/2014/main" id="{9BBC9E70-1401-468E-97DE-4255CA2221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ABE14C-9127-4582-A006-2AEA93AF76BE}"/>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120187026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34DF9-FA60-4E7B-BDE8-C0F9AFE636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E7F1133-890E-4E96-AEDD-0F921E26F51D}"/>
              </a:ext>
            </a:extLst>
          </p:cNvPr>
          <p:cNvSpPr>
            <a:spLocks noGrp="1"/>
          </p:cNvSpPr>
          <p:nvPr>
            <p:ph sz="half" idx="1"/>
          </p:nvPr>
        </p:nvSpPr>
        <p:spPr>
          <a:xfrm>
            <a:off x="966745" y="2250798"/>
            <a:ext cx="4445899" cy="37526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14763B4-4987-4303-9640-54B67DD75E46}"/>
              </a:ext>
            </a:extLst>
          </p:cNvPr>
          <p:cNvSpPr>
            <a:spLocks noGrp="1"/>
          </p:cNvSpPr>
          <p:nvPr>
            <p:ph sz="half" idx="2"/>
          </p:nvPr>
        </p:nvSpPr>
        <p:spPr>
          <a:xfrm>
            <a:off x="5597174" y="2250798"/>
            <a:ext cx="4445899" cy="37526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C94AAD8-D444-410E-98EC-47076908FA37}"/>
              </a:ext>
            </a:extLst>
          </p:cNvPr>
          <p:cNvSpPr>
            <a:spLocks noGrp="1"/>
          </p:cNvSpPr>
          <p:nvPr>
            <p:ph type="dt" sz="half" idx="10"/>
          </p:nvPr>
        </p:nvSpPr>
        <p:spPr/>
        <p:txBody>
          <a:bodyPr/>
          <a:lstStyle/>
          <a:p>
            <a:fld id="{11008460-8B2F-4AAA-A4E2-10730069204C}" type="datetimeFigureOut">
              <a:rPr lang="en-US" smtClean="0"/>
              <a:t>9/22/2023</a:t>
            </a:fld>
            <a:endParaRPr lang="en-US"/>
          </a:p>
        </p:txBody>
      </p:sp>
      <p:sp>
        <p:nvSpPr>
          <p:cNvPr id="6" name="Footer Placeholder 5">
            <a:extLst>
              <a:ext uri="{FF2B5EF4-FFF2-40B4-BE49-F238E27FC236}">
                <a16:creationId xmlns:a16="http://schemas.microsoft.com/office/drawing/2014/main" id="{E072F01E-6867-4604-8B58-F65BCC820A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2543D87-0EC8-43C7-9D1B-46DB52129312}"/>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56313020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605AE-70FD-4CEE-BDFB-D5C0A3D3595C}"/>
              </a:ext>
            </a:extLst>
          </p:cNvPr>
          <p:cNvSpPr>
            <a:spLocks noGrp="1"/>
          </p:cNvSpPr>
          <p:nvPr>
            <p:ph type="title"/>
          </p:nvPr>
        </p:nvSpPr>
        <p:spPr>
          <a:xfrm>
            <a:off x="966745" y="960120"/>
            <a:ext cx="9196928" cy="1060704"/>
          </a:xfrm>
        </p:spPr>
        <p:txBody>
          <a:bodyPr/>
          <a:lstStyle/>
          <a:p>
            <a:r>
              <a:rPr lang="en-US"/>
              <a:t>Click to edit Master title style</a:t>
            </a:r>
          </a:p>
        </p:txBody>
      </p:sp>
      <p:sp>
        <p:nvSpPr>
          <p:cNvPr id="3" name="Text Placeholder 2">
            <a:extLst>
              <a:ext uri="{FF2B5EF4-FFF2-40B4-BE49-F238E27FC236}">
                <a16:creationId xmlns:a16="http://schemas.microsoft.com/office/drawing/2014/main" id="{EF9091E2-4532-4D16-827E-4DB0688FD829}"/>
              </a:ext>
            </a:extLst>
          </p:cNvPr>
          <p:cNvSpPr>
            <a:spLocks noGrp="1"/>
          </p:cNvSpPr>
          <p:nvPr>
            <p:ph type="body" idx="1"/>
          </p:nvPr>
        </p:nvSpPr>
        <p:spPr>
          <a:xfrm>
            <a:off x="967153" y="2062842"/>
            <a:ext cx="4445899" cy="78189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52B53BE-9EDA-4D07-A042-0D101FAB9A87}"/>
              </a:ext>
            </a:extLst>
          </p:cNvPr>
          <p:cNvSpPr>
            <a:spLocks noGrp="1"/>
          </p:cNvSpPr>
          <p:nvPr>
            <p:ph sz="half" idx="2"/>
          </p:nvPr>
        </p:nvSpPr>
        <p:spPr>
          <a:xfrm>
            <a:off x="966745" y="2882837"/>
            <a:ext cx="4446642" cy="33437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1DFDFC1-7510-4F8E-A831-ABA33D977ACA}"/>
              </a:ext>
            </a:extLst>
          </p:cNvPr>
          <p:cNvSpPr>
            <a:spLocks noGrp="1"/>
          </p:cNvSpPr>
          <p:nvPr>
            <p:ph type="body" sz="quarter" idx="3"/>
          </p:nvPr>
        </p:nvSpPr>
        <p:spPr>
          <a:xfrm>
            <a:off x="5725280" y="2062842"/>
            <a:ext cx="4467794" cy="781893"/>
          </a:xfrm>
        </p:spPr>
        <p:txBody>
          <a:bodyPr anchor="b">
            <a:normAutofit/>
          </a:bodyPr>
          <a:lstStyle>
            <a:lvl1pPr marL="0" indent="0">
              <a:buNone/>
              <a:defRPr sz="18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12A42F0-9A48-4946-8BA8-394CBF01A056}"/>
              </a:ext>
            </a:extLst>
          </p:cNvPr>
          <p:cNvSpPr>
            <a:spLocks noGrp="1"/>
          </p:cNvSpPr>
          <p:nvPr>
            <p:ph sz="quarter" idx="4"/>
          </p:nvPr>
        </p:nvSpPr>
        <p:spPr>
          <a:xfrm>
            <a:off x="5724868" y="2882837"/>
            <a:ext cx="4468541" cy="33437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00FC563-D319-494F-AA63-0BDF1D25E5D4}"/>
              </a:ext>
            </a:extLst>
          </p:cNvPr>
          <p:cNvSpPr>
            <a:spLocks noGrp="1"/>
          </p:cNvSpPr>
          <p:nvPr>
            <p:ph type="dt" sz="half" idx="10"/>
          </p:nvPr>
        </p:nvSpPr>
        <p:spPr/>
        <p:txBody>
          <a:bodyPr/>
          <a:lstStyle/>
          <a:p>
            <a:fld id="{11008460-8B2F-4AAA-A4E2-10730069204C}" type="datetimeFigureOut">
              <a:rPr lang="en-US" smtClean="0"/>
              <a:t>9/22/2023</a:t>
            </a:fld>
            <a:endParaRPr lang="en-US"/>
          </a:p>
        </p:txBody>
      </p:sp>
      <p:sp>
        <p:nvSpPr>
          <p:cNvPr id="8" name="Footer Placeholder 7">
            <a:extLst>
              <a:ext uri="{FF2B5EF4-FFF2-40B4-BE49-F238E27FC236}">
                <a16:creationId xmlns:a16="http://schemas.microsoft.com/office/drawing/2014/main" id="{DD42F4FE-433A-42F6-8A73-AD843352BF9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D575352-FC7F-4BA8-940F-2F920C2801B7}"/>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94911464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7B3FB5-4B13-4412-9F42-62450D6AA1E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0C87ECA-0E5D-4DD2-B664-DF351875FE29}"/>
              </a:ext>
            </a:extLst>
          </p:cNvPr>
          <p:cNvSpPr>
            <a:spLocks noGrp="1"/>
          </p:cNvSpPr>
          <p:nvPr>
            <p:ph type="dt" sz="half" idx="10"/>
          </p:nvPr>
        </p:nvSpPr>
        <p:spPr/>
        <p:txBody>
          <a:bodyPr/>
          <a:lstStyle/>
          <a:p>
            <a:fld id="{11008460-8B2F-4AAA-A4E2-10730069204C}" type="datetimeFigureOut">
              <a:rPr lang="en-US" smtClean="0"/>
              <a:t>9/22/2023</a:t>
            </a:fld>
            <a:endParaRPr lang="en-US"/>
          </a:p>
        </p:txBody>
      </p:sp>
      <p:sp>
        <p:nvSpPr>
          <p:cNvPr id="4" name="Footer Placeholder 3">
            <a:extLst>
              <a:ext uri="{FF2B5EF4-FFF2-40B4-BE49-F238E27FC236}">
                <a16:creationId xmlns:a16="http://schemas.microsoft.com/office/drawing/2014/main" id="{D4E2406B-A925-466A-AF79-D0A4E0EA41F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861B050-D381-4E1A-88DD-361F0EE9DD96}"/>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408679362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8BF592-6A15-4999-ACFA-A535A113B25D}"/>
              </a:ext>
            </a:extLst>
          </p:cNvPr>
          <p:cNvSpPr>
            <a:spLocks noGrp="1"/>
          </p:cNvSpPr>
          <p:nvPr>
            <p:ph type="dt" sz="half" idx="10"/>
          </p:nvPr>
        </p:nvSpPr>
        <p:spPr/>
        <p:txBody>
          <a:bodyPr/>
          <a:lstStyle/>
          <a:p>
            <a:fld id="{11008460-8B2F-4AAA-A4E2-10730069204C}" type="datetimeFigureOut">
              <a:rPr lang="en-US" smtClean="0"/>
              <a:t>9/22/2023</a:t>
            </a:fld>
            <a:endParaRPr lang="en-US"/>
          </a:p>
        </p:txBody>
      </p:sp>
      <p:sp>
        <p:nvSpPr>
          <p:cNvPr id="3" name="Footer Placeholder 2">
            <a:extLst>
              <a:ext uri="{FF2B5EF4-FFF2-40B4-BE49-F238E27FC236}">
                <a16:creationId xmlns:a16="http://schemas.microsoft.com/office/drawing/2014/main" id="{7819EFC1-AD45-4610-8FC6-2058F55E47E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13DF506-CFF9-4BD2-8D76-3377927798E2}"/>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364370076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E77674-EAFF-4CAE-A685-8AEA617D0655}"/>
              </a:ext>
            </a:extLst>
          </p:cNvPr>
          <p:cNvSpPr>
            <a:spLocks noGrp="1"/>
          </p:cNvSpPr>
          <p:nvPr>
            <p:ph type="title"/>
          </p:nvPr>
        </p:nvSpPr>
        <p:spPr>
          <a:xfrm>
            <a:off x="839788" y="1094014"/>
            <a:ext cx="3932237" cy="1436914"/>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DB3A185-E15D-46FD-A4FB-709A8B5D0BE3}"/>
              </a:ext>
            </a:extLst>
          </p:cNvPr>
          <p:cNvSpPr>
            <a:spLocks noGrp="1"/>
          </p:cNvSpPr>
          <p:nvPr>
            <p:ph idx="1"/>
          </p:nvPr>
        </p:nvSpPr>
        <p:spPr>
          <a:xfrm>
            <a:off x="5183188" y="1094014"/>
            <a:ext cx="6172200" cy="476703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14086F7-5F48-40D6-B4E3-1347EA21B0A8}"/>
              </a:ext>
            </a:extLst>
          </p:cNvPr>
          <p:cNvSpPr>
            <a:spLocks noGrp="1"/>
          </p:cNvSpPr>
          <p:nvPr>
            <p:ph type="body" sz="half" idx="2"/>
          </p:nvPr>
        </p:nvSpPr>
        <p:spPr>
          <a:xfrm>
            <a:off x="839788" y="2618012"/>
            <a:ext cx="3932237" cy="325097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F4FC41-0A32-438D-9A47-F932AB492CBA}"/>
              </a:ext>
            </a:extLst>
          </p:cNvPr>
          <p:cNvSpPr>
            <a:spLocks noGrp="1"/>
          </p:cNvSpPr>
          <p:nvPr>
            <p:ph type="dt" sz="half" idx="10"/>
          </p:nvPr>
        </p:nvSpPr>
        <p:spPr/>
        <p:txBody>
          <a:bodyPr/>
          <a:lstStyle/>
          <a:p>
            <a:fld id="{11008460-8B2F-4AAA-A4E2-10730069204C}" type="datetimeFigureOut">
              <a:rPr lang="en-US" smtClean="0"/>
              <a:t>9/22/2023</a:t>
            </a:fld>
            <a:endParaRPr lang="en-US"/>
          </a:p>
        </p:txBody>
      </p:sp>
      <p:sp>
        <p:nvSpPr>
          <p:cNvPr id="6" name="Footer Placeholder 5">
            <a:extLst>
              <a:ext uri="{FF2B5EF4-FFF2-40B4-BE49-F238E27FC236}">
                <a16:creationId xmlns:a16="http://schemas.microsoft.com/office/drawing/2014/main" id="{02F0F85D-CB6B-48E8-B56F-81472CE94F0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6E120E-E239-4B93-AC67-210D23BD2278}"/>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381774437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61F02C-5A08-45D4-AFE1-8EF0E6DECE4B}"/>
              </a:ext>
            </a:extLst>
          </p:cNvPr>
          <p:cNvSpPr>
            <a:spLocks noGrp="1"/>
          </p:cNvSpPr>
          <p:nvPr>
            <p:ph type="title"/>
          </p:nvPr>
        </p:nvSpPr>
        <p:spPr>
          <a:xfrm>
            <a:off x="839788" y="1065120"/>
            <a:ext cx="3932237" cy="1465806"/>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22EF863-20E6-4CF9-A179-0A2A52E5F35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CECFB1A-5B7E-45DA-9713-0CD8E3121F4B}"/>
              </a:ext>
            </a:extLst>
          </p:cNvPr>
          <p:cNvSpPr>
            <a:spLocks noGrp="1"/>
          </p:cNvSpPr>
          <p:nvPr>
            <p:ph type="body" sz="half" idx="2"/>
          </p:nvPr>
        </p:nvSpPr>
        <p:spPr>
          <a:xfrm>
            <a:off x="839788" y="2618014"/>
            <a:ext cx="3932237" cy="325097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EFD67F-901E-4423-A48F-41F00ECA520B}"/>
              </a:ext>
            </a:extLst>
          </p:cNvPr>
          <p:cNvSpPr>
            <a:spLocks noGrp="1"/>
          </p:cNvSpPr>
          <p:nvPr>
            <p:ph type="dt" sz="half" idx="10"/>
          </p:nvPr>
        </p:nvSpPr>
        <p:spPr/>
        <p:txBody>
          <a:bodyPr/>
          <a:lstStyle/>
          <a:p>
            <a:fld id="{11008460-8B2F-4AAA-A4E2-10730069204C}" type="datetimeFigureOut">
              <a:rPr lang="en-US" smtClean="0"/>
              <a:t>9/22/2023</a:t>
            </a:fld>
            <a:endParaRPr lang="en-US"/>
          </a:p>
        </p:txBody>
      </p:sp>
      <p:sp>
        <p:nvSpPr>
          <p:cNvPr id="6" name="Footer Placeholder 5">
            <a:extLst>
              <a:ext uri="{FF2B5EF4-FFF2-40B4-BE49-F238E27FC236}">
                <a16:creationId xmlns:a16="http://schemas.microsoft.com/office/drawing/2014/main" id="{97B04982-0749-4F34-A4DB-DDC12BD4BE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7B38447-AEAF-40D9-B3D3-94404C144AE9}"/>
              </a:ext>
            </a:extLst>
          </p:cNvPr>
          <p:cNvSpPr>
            <a:spLocks noGrp="1"/>
          </p:cNvSpPr>
          <p:nvPr>
            <p:ph type="sldNum" sz="quarter" idx="12"/>
          </p:nvPr>
        </p:nvSpPr>
        <p:spPr/>
        <p:txBody>
          <a:bodyPr/>
          <a:lstStyle/>
          <a:p>
            <a:fld id="{0946259B-8396-46CD-AD42-FDEDA89DA278}" type="slidenum">
              <a:rPr lang="en-US" smtClean="0"/>
              <a:t>‹#›</a:t>
            </a:fld>
            <a:endParaRPr lang="en-US"/>
          </a:p>
        </p:txBody>
      </p:sp>
    </p:spTree>
    <p:extLst>
      <p:ext uri="{BB962C8B-B14F-4D97-AF65-F5344CB8AC3E}">
        <p14:creationId xmlns:p14="http://schemas.microsoft.com/office/powerpoint/2010/main" val="51459998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4DB1BF"/>
            </a:gs>
            <a:gs pos="75000">
              <a:schemeClr val="accent1">
                <a:lumMod val="45000"/>
                <a:lumOff val="55000"/>
              </a:schemeClr>
            </a:gs>
            <a:gs pos="83000">
              <a:schemeClr val="accent1">
                <a:lumMod val="45000"/>
                <a:lumOff val="55000"/>
              </a:schemeClr>
            </a:gs>
            <a:gs pos="100000">
              <a:schemeClr val="accent1">
                <a:lumMod val="30000"/>
                <a:lumOff val="70000"/>
              </a:schemeClr>
            </a:gs>
          </a:gsLst>
          <a:lin ang="10800000" scaled="1"/>
          <a:tileRect/>
        </a:gradFill>
        <a:effectLst/>
      </p:bgPr>
    </p:bg>
    <p:spTree>
      <p:nvGrpSpPr>
        <p:cNvPr id="1" name=""/>
        <p:cNvGrpSpPr/>
        <p:nvPr/>
      </p:nvGrpSpPr>
      <p:grpSpPr>
        <a:xfrm>
          <a:off x="0" y="0"/>
          <a:ext cx="0" cy="0"/>
          <a:chOff x="0" y="0"/>
          <a:chExt cx="0" cy="0"/>
        </a:xfrm>
      </p:grpSpPr>
      <p:grpSp>
        <p:nvGrpSpPr>
          <p:cNvPr id="7" name="Group 6">
            <a:extLst>
              <a:ext uri="{FF2B5EF4-FFF2-40B4-BE49-F238E27FC236}">
                <a16:creationId xmlns:a16="http://schemas.microsoft.com/office/drawing/2014/main" id="{D206359A-F1E3-49EE-BBC2-40888C4A3628}"/>
              </a:ext>
            </a:extLst>
          </p:cNvPr>
          <p:cNvGrpSpPr/>
          <p:nvPr/>
        </p:nvGrpSpPr>
        <p:grpSpPr>
          <a:xfrm>
            <a:off x="9265700" y="2026"/>
            <a:ext cx="2926300" cy="5030922"/>
            <a:chOff x="9265700" y="2026"/>
            <a:chExt cx="2926300" cy="5030922"/>
          </a:xfrm>
        </p:grpSpPr>
        <p:sp>
          <p:nvSpPr>
            <p:cNvPr id="8" name="Freeform: Shape 7">
              <a:extLst>
                <a:ext uri="{FF2B5EF4-FFF2-40B4-BE49-F238E27FC236}">
                  <a16:creationId xmlns:a16="http://schemas.microsoft.com/office/drawing/2014/main" id="{CED90C42-6A0F-48E8-BF96-7D3E2A395EC7}"/>
                </a:ext>
              </a:extLst>
            </p:cNvPr>
            <p:cNvSpPr/>
            <p:nvPr/>
          </p:nvSpPr>
          <p:spPr>
            <a:xfrm>
              <a:off x="9326904" y="2026"/>
              <a:ext cx="2249810" cy="2294745"/>
            </a:xfrm>
            <a:custGeom>
              <a:avLst/>
              <a:gdLst>
                <a:gd name="connsiteX0" fmla="*/ 49162 w 2249810"/>
                <a:gd name="connsiteY0" fmla="*/ 0 h 2294745"/>
                <a:gd name="connsiteX1" fmla="*/ 2200648 w 2249810"/>
                <a:gd name="connsiteY1" fmla="*/ 0 h 2294745"/>
                <a:gd name="connsiteX2" fmla="*/ 2210105 w 2249810"/>
                <a:gd name="connsiteY2" fmla="*/ 23601 h 2294745"/>
                <a:gd name="connsiteX3" fmla="*/ 2249810 w 2249810"/>
                <a:gd name="connsiteY3" fmla="*/ 326934 h 2294745"/>
                <a:gd name="connsiteX4" fmla="*/ 2249810 w 2249810"/>
                <a:gd name="connsiteY4" fmla="*/ 422824 h 2294745"/>
                <a:gd name="connsiteX5" fmla="*/ 2249810 w 2249810"/>
                <a:gd name="connsiteY5" fmla="*/ 696534 h 2294745"/>
                <a:gd name="connsiteX6" fmla="*/ 2249810 w 2249810"/>
                <a:gd name="connsiteY6" fmla="*/ 848826 h 2294745"/>
                <a:gd name="connsiteX7" fmla="*/ 2249810 w 2249810"/>
                <a:gd name="connsiteY7" fmla="*/ 1058531 h 2294745"/>
                <a:gd name="connsiteX8" fmla="*/ 2249810 w 2249810"/>
                <a:gd name="connsiteY8" fmla="*/ 1218426 h 2294745"/>
                <a:gd name="connsiteX9" fmla="*/ 1955981 w 2249810"/>
                <a:gd name="connsiteY9" fmla="*/ 1845313 h 2294745"/>
                <a:gd name="connsiteX10" fmla="*/ 1225437 w 2249810"/>
                <a:gd name="connsiteY10" fmla="*/ 2208220 h 2294745"/>
                <a:gd name="connsiteX11" fmla="*/ 1123061 w 2249810"/>
                <a:gd name="connsiteY11" fmla="*/ 2294745 h 2294745"/>
                <a:gd name="connsiteX12" fmla="*/ 1024372 w 2249810"/>
                <a:gd name="connsiteY12" fmla="*/ 2208220 h 2294745"/>
                <a:gd name="connsiteX13" fmla="*/ 293828 w 2249810"/>
                <a:gd name="connsiteY13" fmla="*/ 1845313 h 2294745"/>
                <a:gd name="connsiteX14" fmla="*/ 0 w 2249810"/>
                <a:gd name="connsiteY14" fmla="*/ 1218426 h 2294745"/>
                <a:gd name="connsiteX15" fmla="*/ 0 w 2249810"/>
                <a:gd name="connsiteY15" fmla="*/ 1058531 h 2294745"/>
                <a:gd name="connsiteX16" fmla="*/ 0 w 2249810"/>
                <a:gd name="connsiteY16" fmla="*/ 848826 h 2294745"/>
                <a:gd name="connsiteX17" fmla="*/ 0 w 2249810"/>
                <a:gd name="connsiteY17" fmla="*/ 696534 h 2294745"/>
                <a:gd name="connsiteX18" fmla="*/ 0 w 2249810"/>
                <a:gd name="connsiteY18" fmla="*/ 422824 h 2294745"/>
                <a:gd name="connsiteX19" fmla="*/ 0 w 2249810"/>
                <a:gd name="connsiteY19" fmla="*/ 326934 h 2294745"/>
                <a:gd name="connsiteX20" fmla="*/ 39705 w 2249810"/>
                <a:gd name="connsiteY20" fmla="*/ 23601 h 2294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249810" h="2294745">
                  <a:moveTo>
                    <a:pt x="49162" y="0"/>
                  </a:moveTo>
                  <a:lnTo>
                    <a:pt x="2200648" y="0"/>
                  </a:lnTo>
                  <a:lnTo>
                    <a:pt x="2210105" y="23601"/>
                  </a:lnTo>
                  <a:cubicBezTo>
                    <a:pt x="2236898" y="106934"/>
                    <a:pt x="2249810" y="205568"/>
                    <a:pt x="2249810" y="326934"/>
                  </a:cubicBezTo>
                  <a:lnTo>
                    <a:pt x="2249810" y="422824"/>
                  </a:lnTo>
                  <a:lnTo>
                    <a:pt x="2249810" y="696534"/>
                  </a:lnTo>
                  <a:lnTo>
                    <a:pt x="2249810" y="848826"/>
                  </a:lnTo>
                  <a:lnTo>
                    <a:pt x="2249810" y="1058531"/>
                  </a:lnTo>
                  <a:lnTo>
                    <a:pt x="2249810" y="1218426"/>
                  </a:lnTo>
                  <a:cubicBezTo>
                    <a:pt x="2249810" y="1542068"/>
                    <a:pt x="2157989" y="1704061"/>
                    <a:pt x="1955981" y="1845313"/>
                  </a:cubicBezTo>
                  <a:cubicBezTo>
                    <a:pt x="1745898" y="1967026"/>
                    <a:pt x="1470144" y="2019115"/>
                    <a:pt x="1225437" y="2208220"/>
                  </a:cubicBezTo>
                  <a:lnTo>
                    <a:pt x="1123061" y="2294745"/>
                  </a:lnTo>
                  <a:lnTo>
                    <a:pt x="1024372" y="2208220"/>
                  </a:lnTo>
                  <a:cubicBezTo>
                    <a:pt x="779664" y="2019115"/>
                    <a:pt x="503910" y="1967026"/>
                    <a:pt x="293828" y="1845313"/>
                  </a:cubicBezTo>
                  <a:cubicBezTo>
                    <a:pt x="91820" y="1704061"/>
                    <a:pt x="0" y="1542068"/>
                    <a:pt x="0" y="1218426"/>
                  </a:cubicBezTo>
                  <a:lnTo>
                    <a:pt x="0" y="1058531"/>
                  </a:lnTo>
                  <a:lnTo>
                    <a:pt x="0" y="848826"/>
                  </a:lnTo>
                  <a:lnTo>
                    <a:pt x="0" y="696534"/>
                  </a:lnTo>
                  <a:lnTo>
                    <a:pt x="0" y="422824"/>
                  </a:lnTo>
                  <a:lnTo>
                    <a:pt x="0" y="326934"/>
                  </a:lnTo>
                  <a:cubicBezTo>
                    <a:pt x="0" y="205568"/>
                    <a:pt x="12912" y="106934"/>
                    <a:pt x="39705" y="23601"/>
                  </a:cubicBezTo>
                  <a:close/>
                </a:path>
              </a:pathLst>
            </a:custGeom>
            <a:solidFill>
              <a:schemeClr val="bg2">
                <a:lumMod val="75000"/>
                <a:alpha val="15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5DA0863A-55F7-4EB0-9451-F3EE4D65DBDB}"/>
                </a:ext>
              </a:extLst>
            </p:cNvPr>
            <p:cNvSpPr/>
            <p:nvPr/>
          </p:nvSpPr>
          <p:spPr>
            <a:xfrm>
              <a:off x="10597154" y="1907348"/>
              <a:ext cx="1594846" cy="3044131"/>
            </a:xfrm>
            <a:custGeom>
              <a:avLst/>
              <a:gdLst>
                <a:gd name="connsiteX0" fmla="*/ 1126749 w 1594846"/>
                <a:gd name="connsiteY0" fmla="*/ 0 h 3044131"/>
                <a:gd name="connsiteX1" fmla="*/ 1225438 w 1594846"/>
                <a:gd name="connsiteY1" fmla="*/ 86525 h 3044131"/>
                <a:gd name="connsiteX2" fmla="*/ 1413279 w 1594846"/>
                <a:gd name="connsiteY2" fmla="*/ 205892 h 3044131"/>
                <a:gd name="connsiteX3" fmla="*/ 1594846 w 1594846"/>
                <a:gd name="connsiteY3" fmla="*/ 289191 h 3044131"/>
                <a:gd name="connsiteX4" fmla="*/ 1594846 w 1594846"/>
                <a:gd name="connsiteY4" fmla="*/ 2754939 h 3044131"/>
                <a:gd name="connsiteX5" fmla="*/ 1413277 w 1594846"/>
                <a:gd name="connsiteY5" fmla="*/ 2838239 h 3044131"/>
                <a:gd name="connsiteX6" fmla="*/ 1225436 w 1594846"/>
                <a:gd name="connsiteY6" fmla="*/ 2957606 h 3044131"/>
                <a:gd name="connsiteX7" fmla="*/ 1123061 w 1594846"/>
                <a:gd name="connsiteY7" fmla="*/ 3044131 h 3044131"/>
                <a:gd name="connsiteX8" fmla="*/ 1024372 w 1594846"/>
                <a:gd name="connsiteY8" fmla="*/ 2957606 h 3044131"/>
                <a:gd name="connsiteX9" fmla="*/ 293828 w 1594846"/>
                <a:gd name="connsiteY9" fmla="*/ 2594699 h 3044131"/>
                <a:gd name="connsiteX10" fmla="*/ 0 w 1594846"/>
                <a:gd name="connsiteY10" fmla="*/ 1967812 h 3044131"/>
                <a:gd name="connsiteX11" fmla="*/ 0 w 1594846"/>
                <a:gd name="connsiteY11" fmla="*/ 1807917 h 3044131"/>
                <a:gd name="connsiteX12" fmla="*/ 0 w 1594846"/>
                <a:gd name="connsiteY12" fmla="*/ 1598212 h 3044131"/>
                <a:gd name="connsiteX13" fmla="*/ 0 w 1594846"/>
                <a:gd name="connsiteY13" fmla="*/ 1445920 h 3044131"/>
                <a:gd name="connsiteX14" fmla="*/ 0 w 1594846"/>
                <a:gd name="connsiteY14" fmla="*/ 1172210 h 3044131"/>
                <a:gd name="connsiteX15" fmla="*/ 0 w 1594846"/>
                <a:gd name="connsiteY15" fmla="*/ 1076320 h 3044131"/>
                <a:gd name="connsiteX16" fmla="*/ 293829 w 1594846"/>
                <a:gd name="connsiteY16" fmla="*/ 449433 h 3044131"/>
                <a:gd name="connsiteX17" fmla="*/ 1024374 w 1594846"/>
                <a:gd name="connsiteY17" fmla="*/ 86525 h 3044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594846" h="3044131">
                  <a:moveTo>
                    <a:pt x="1126749" y="0"/>
                  </a:moveTo>
                  <a:lnTo>
                    <a:pt x="1225438" y="86525"/>
                  </a:lnTo>
                  <a:cubicBezTo>
                    <a:pt x="1286615" y="133801"/>
                    <a:pt x="1349732" y="172514"/>
                    <a:pt x="1413279" y="205892"/>
                  </a:cubicBezTo>
                  <a:lnTo>
                    <a:pt x="1594846" y="289191"/>
                  </a:lnTo>
                  <a:lnTo>
                    <a:pt x="1594846" y="2754939"/>
                  </a:lnTo>
                  <a:lnTo>
                    <a:pt x="1413277" y="2838239"/>
                  </a:lnTo>
                  <a:cubicBezTo>
                    <a:pt x="1349730" y="2871617"/>
                    <a:pt x="1286613" y="2910330"/>
                    <a:pt x="1225436" y="2957606"/>
                  </a:cubicBezTo>
                  <a:lnTo>
                    <a:pt x="1123061" y="3044131"/>
                  </a:lnTo>
                  <a:lnTo>
                    <a:pt x="1024372" y="2957606"/>
                  </a:lnTo>
                  <a:cubicBezTo>
                    <a:pt x="779664" y="2768501"/>
                    <a:pt x="503910" y="2716412"/>
                    <a:pt x="293828" y="2594699"/>
                  </a:cubicBezTo>
                  <a:cubicBezTo>
                    <a:pt x="91820" y="2453447"/>
                    <a:pt x="0" y="2291454"/>
                    <a:pt x="0" y="1967812"/>
                  </a:cubicBezTo>
                  <a:lnTo>
                    <a:pt x="0" y="1807917"/>
                  </a:lnTo>
                  <a:lnTo>
                    <a:pt x="0" y="1598212"/>
                  </a:lnTo>
                  <a:lnTo>
                    <a:pt x="0" y="1445920"/>
                  </a:lnTo>
                  <a:lnTo>
                    <a:pt x="0" y="1172210"/>
                  </a:lnTo>
                  <a:lnTo>
                    <a:pt x="0" y="1076320"/>
                  </a:lnTo>
                  <a:cubicBezTo>
                    <a:pt x="0" y="752678"/>
                    <a:pt x="91821" y="590684"/>
                    <a:pt x="293829" y="449433"/>
                  </a:cubicBezTo>
                  <a:cubicBezTo>
                    <a:pt x="503912" y="327719"/>
                    <a:pt x="779665" y="275630"/>
                    <a:pt x="1024374" y="86525"/>
                  </a:cubicBezTo>
                  <a:close/>
                </a:path>
              </a:pathLst>
            </a:custGeom>
            <a:solidFill>
              <a:schemeClr val="bg2">
                <a:lumMod val="75000"/>
                <a:alpha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9">
              <a:extLst>
                <a:ext uri="{FF2B5EF4-FFF2-40B4-BE49-F238E27FC236}">
                  <a16:creationId xmlns:a16="http://schemas.microsoft.com/office/drawing/2014/main" id="{5FE7CFE2-40F6-44B2-8AAD-0C384EEFCF7E}"/>
                </a:ext>
              </a:extLst>
            </p:cNvPr>
            <p:cNvSpPr/>
            <p:nvPr/>
          </p:nvSpPr>
          <p:spPr>
            <a:xfrm>
              <a:off x="9265700" y="7622"/>
              <a:ext cx="2372219" cy="2371961"/>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4282900 w 4447989"/>
                <a:gd name="connsiteY0" fmla="*/ 2048959 h 5795027"/>
                <a:gd name="connsiteX1" fmla="*/ 4282900 w 4447989"/>
                <a:gd name="connsiteY1" fmla="*/ 2231503 h 5795027"/>
                <a:gd name="connsiteX2" fmla="*/ 4282900 w 4447989"/>
                <a:gd name="connsiteY2" fmla="*/ 2752557 h 5795027"/>
                <a:gd name="connsiteX3" fmla="*/ 4282900 w 4447989"/>
                <a:gd name="connsiteY3" fmla="*/ 3042471 h 5795027"/>
                <a:gd name="connsiteX4" fmla="*/ 4282900 w 4447989"/>
                <a:gd name="connsiteY4" fmla="*/ 3441681 h 5795027"/>
                <a:gd name="connsiteX5" fmla="*/ 4282900 w 4447989"/>
                <a:gd name="connsiteY5" fmla="*/ 3746068 h 5795027"/>
                <a:gd name="connsiteX6" fmla="*/ 3723546 w 4447989"/>
                <a:gd name="connsiteY6" fmla="*/ 4939455 h 5795027"/>
                <a:gd name="connsiteX7" fmla="*/ 2332829 w 4447989"/>
                <a:gd name="connsiteY7" fmla="*/ 5630311 h 5795027"/>
                <a:gd name="connsiteX8" fmla="*/ 2137940 w 4447989"/>
                <a:gd name="connsiteY8" fmla="*/ 5795027 h 5795027"/>
                <a:gd name="connsiteX9" fmla="*/ 1950069 w 4447989"/>
                <a:gd name="connsiteY9" fmla="*/ 5630311 h 5795027"/>
                <a:gd name="connsiteX10" fmla="*/ 559353 w 4447989"/>
                <a:gd name="connsiteY10" fmla="*/ 4939455 h 5795027"/>
                <a:gd name="connsiteX11" fmla="*/ 0 w 4447989"/>
                <a:gd name="connsiteY11" fmla="*/ 3746068 h 5795027"/>
                <a:gd name="connsiteX12" fmla="*/ 0 w 4447989"/>
                <a:gd name="connsiteY12" fmla="*/ 3441681 h 5795027"/>
                <a:gd name="connsiteX13" fmla="*/ 0 w 4447989"/>
                <a:gd name="connsiteY13" fmla="*/ 3042471 h 5795027"/>
                <a:gd name="connsiteX14" fmla="*/ 0 w 4447989"/>
                <a:gd name="connsiteY14" fmla="*/ 2752557 h 5795027"/>
                <a:gd name="connsiteX15" fmla="*/ 0 w 4447989"/>
                <a:gd name="connsiteY15" fmla="*/ 2231503 h 5795027"/>
                <a:gd name="connsiteX16" fmla="*/ 0 w 4447989"/>
                <a:gd name="connsiteY16" fmla="*/ 2048959 h 5795027"/>
                <a:gd name="connsiteX17" fmla="*/ 559354 w 4447989"/>
                <a:gd name="connsiteY17" fmla="*/ 855573 h 5795027"/>
                <a:gd name="connsiteX18" fmla="*/ 1950071 w 4447989"/>
                <a:gd name="connsiteY18" fmla="*/ 164715 h 5795027"/>
                <a:gd name="connsiteX19" fmla="*/ 2144960 w 4447989"/>
                <a:gd name="connsiteY19" fmla="*/ 0 h 5795027"/>
                <a:gd name="connsiteX20" fmla="*/ 2332832 w 4447989"/>
                <a:gd name="connsiteY20" fmla="*/ 164715 h 5795027"/>
                <a:gd name="connsiteX21" fmla="*/ 3723546 w 4447989"/>
                <a:gd name="connsiteY21" fmla="*/ 855573 h 5795027"/>
                <a:gd name="connsiteX22" fmla="*/ 4447989 w 4447989"/>
                <a:gd name="connsiteY22" fmla="*/ 2214048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82900"/>
                <a:gd name="connsiteY0" fmla="*/ 1519558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48071 w 4292243"/>
                <a:gd name="connsiteY0" fmla="*/ 1519558 h 5795027"/>
                <a:gd name="connsiteX1" fmla="*/ 4282900 w 4292243"/>
                <a:gd name="connsiteY1" fmla="*/ 2231503 h 5795027"/>
                <a:gd name="connsiteX2" fmla="*/ 4282900 w 4292243"/>
                <a:gd name="connsiteY2" fmla="*/ 2752557 h 5795027"/>
                <a:gd name="connsiteX3" fmla="*/ 4282900 w 4292243"/>
                <a:gd name="connsiteY3" fmla="*/ 3042471 h 5795027"/>
                <a:gd name="connsiteX4" fmla="*/ 4282900 w 4292243"/>
                <a:gd name="connsiteY4" fmla="*/ 3441681 h 5795027"/>
                <a:gd name="connsiteX5" fmla="*/ 4282900 w 4292243"/>
                <a:gd name="connsiteY5" fmla="*/ 3746068 h 5795027"/>
                <a:gd name="connsiteX6" fmla="*/ 3723546 w 4292243"/>
                <a:gd name="connsiteY6" fmla="*/ 4939455 h 5795027"/>
                <a:gd name="connsiteX7" fmla="*/ 2332829 w 4292243"/>
                <a:gd name="connsiteY7" fmla="*/ 5630311 h 5795027"/>
                <a:gd name="connsiteX8" fmla="*/ 2137940 w 4292243"/>
                <a:gd name="connsiteY8" fmla="*/ 5795027 h 5795027"/>
                <a:gd name="connsiteX9" fmla="*/ 1950069 w 4292243"/>
                <a:gd name="connsiteY9" fmla="*/ 5630311 h 5795027"/>
                <a:gd name="connsiteX10" fmla="*/ 559353 w 4292243"/>
                <a:gd name="connsiteY10" fmla="*/ 4939455 h 5795027"/>
                <a:gd name="connsiteX11" fmla="*/ 0 w 4292243"/>
                <a:gd name="connsiteY11" fmla="*/ 3746068 h 5795027"/>
                <a:gd name="connsiteX12" fmla="*/ 0 w 4292243"/>
                <a:gd name="connsiteY12" fmla="*/ 3441681 h 5795027"/>
                <a:gd name="connsiteX13" fmla="*/ 0 w 4292243"/>
                <a:gd name="connsiteY13" fmla="*/ 3042471 h 5795027"/>
                <a:gd name="connsiteX14" fmla="*/ 0 w 4292243"/>
                <a:gd name="connsiteY14" fmla="*/ 2752557 h 5795027"/>
                <a:gd name="connsiteX15" fmla="*/ 0 w 4292243"/>
                <a:gd name="connsiteY15" fmla="*/ 2231503 h 5795027"/>
                <a:gd name="connsiteX16" fmla="*/ 0 w 4292243"/>
                <a:gd name="connsiteY16" fmla="*/ 2048959 h 5795027"/>
                <a:gd name="connsiteX17" fmla="*/ 559354 w 4292243"/>
                <a:gd name="connsiteY17" fmla="*/ 855573 h 5795027"/>
                <a:gd name="connsiteX18" fmla="*/ 1950071 w 4292243"/>
                <a:gd name="connsiteY18" fmla="*/ 164715 h 5795027"/>
                <a:gd name="connsiteX19" fmla="*/ 2144960 w 4292243"/>
                <a:gd name="connsiteY19" fmla="*/ 0 h 5795027"/>
                <a:gd name="connsiteX20" fmla="*/ 2332832 w 4292243"/>
                <a:gd name="connsiteY20" fmla="*/ 164715 h 5795027"/>
                <a:gd name="connsiteX21" fmla="*/ 3723546 w 4292243"/>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3723546 w 4282900"/>
                <a:gd name="connsiteY21" fmla="*/ 855573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2144960 w 4282900"/>
                <a:gd name="connsiteY18" fmla="*/ 0 h 5795027"/>
                <a:gd name="connsiteX0" fmla="*/ 4213242 w 4282900"/>
                <a:gd name="connsiteY0" fmla="*/ 1512593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64279 w 4282900"/>
                <a:gd name="connsiteY17" fmla="*/ 1516418 h 5795027"/>
                <a:gd name="connsiteX18" fmla="*/ 559354 w 4282900"/>
                <a:gd name="connsiteY18" fmla="*/ 855573 h 5795027"/>
                <a:gd name="connsiteX19" fmla="*/ 2144960 w 4282900"/>
                <a:gd name="connsiteY19" fmla="*/ 0 h 5795027"/>
                <a:gd name="connsiteX0" fmla="*/ 4213242 w 4282900"/>
                <a:gd name="connsiteY0" fmla="*/ 657020 h 4939454"/>
                <a:gd name="connsiteX1" fmla="*/ 4282900 w 4282900"/>
                <a:gd name="connsiteY1" fmla="*/ 1375930 h 4939454"/>
                <a:gd name="connsiteX2" fmla="*/ 4282900 w 4282900"/>
                <a:gd name="connsiteY2" fmla="*/ 1896984 h 4939454"/>
                <a:gd name="connsiteX3" fmla="*/ 4282900 w 4282900"/>
                <a:gd name="connsiteY3" fmla="*/ 2186898 h 4939454"/>
                <a:gd name="connsiteX4" fmla="*/ 4282900 w 4282900"/>
                <a:gd name="connsiteY4" fmla="*/ 2586108 h 4939454"/>
                <a:gd name="connsiteX5" fmla="*/ 4282900 w 4282900"/>
                <a:gd name="connsiteY5" fmla="*/ 2890495 h 4939454"/>
                <a:gd name="connsiteX6" fmla="*/ 3723546 w 4282900"/>
                <a:gd name="connsiteY6" fmla="*/ 4083882 h 4939454"/>
                <a:gd name="connsiteX7" fmla="*/ 2332829 w 4282900"/>
                <a:gd name="connsiteY7" fmla="*/ 4774738 h 4939454"/>
                <a:gd name="connsiteX8" fmla="*/ 2137940 w 4282900"/>
                <a:gd name="connsiteY8" fmla="*/ 4939454 h 4939454"/>
                <a:gd name="connsiteX9" fmla="*/ 1950069 w 4282900"/>
                <a:gd name="connsiteY9" fmla="*/ 4774738 h 4939454"/>
                <a:gd name="connsiteX10" fmla="*/ 559353 w 4282900"/>
                <a:gd name="connsiteY10" fmla="*/ 4083882 h 4939454"/>
                <a:gd name="connsiteX11" fmla="*/ 0 w 4282900"/>
                <a:gd name="connsiteY11" fmla="*/ 2890495 h 4939454"/>
                <a:gd name="connsiteX12" fmla="*/ 0 w 4282900"/>
                <a:gd name="connsiteY12" fmla="*/ 2586108 h 4939454"/>
                <a:gd name="connsiteX13" fmla="*/ 0 w 4282900"/>
                <a:gd name="connsiteY13" fmla="*/ 2186898 h 4939454"/>
                <a:gd name="connsiteX14" fmla="*/ 0 w 4282900"/>
                <a:gd name="connsiteY14" fmla="*/ 1896984 h 4939454"/>
                <a:gd name="connsiteX15" fmla="*/ 0 w 4282900"/>
                <a:gd name="connsiteY15" fmla="*/ 1375930 h 4939454"/>
                <a:gd name="connsiteX16" fmla="*/ 0 w 4282900"/>
                <a:gd name="connsiteY16" fmla="*/ 1193386 h 4939454"/>
                <a:gd name="connsiteX17" fmla="*/ 64279 w 4282900"/>
                <a:gd name="connsiteY17" fmla="*/ 660845 h 4939454"/>
                <a:gd name="connsiteX18" fmla="*/ 559354 w 4282900"/>
                <a:gd name="connsiteY18" fmla="*/ 0 h 493945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 name="connsiteX0" fmla="*/ 4213242 w 4282900"/>
                <a:gd name="connsiteY0" fmla="*/ 0 h 4282434"/>
                <a:gd name="connsiteX1" fmla="*/ 4282900 w 4282900"/>
                <a:gd name="connsiteY1" fmla="*/ 718910 h 4282434"/>
                <a:gd name="connsiteX2" fmla="*/ 4282900 w 4282900"/>
                <a:gd name="connsiteY2" fmla="*/ 1239964 h 4282434"/>
                <a:gd name="connsiteX3" fmla="*/ 4282900 w 4282900"/>
                <a:gd name="connsiteY3" fmla="*/ 1529878 h 4282434"/>
                <a:gd name="connsiteX4" fmla="*/ 4282900 w 4282900"/>
                <a:gd name="connsiteY4" fmla="*/ 1929088 h 4282434"/>
                <a:gd name="connsiteX5" fmla="*/ 4282900 w 4282900"/>
                <a:gd name="connsiteY5" fmla="*/ 2233475 h 4282434"/>
                <a:gd name="connsiteX6" fmla="*/ 3723546 w 4282900"/>
                <a:gd name="connsiteY6" fmla="*/ 3426862 h 4282434"/>
                <a:gd name="connsiteX7" fmla="*/ 2332829 w 4282900"/>
                <a:gd name="connsiteY7" fmla="*/ 4117718 h 4282434"/>
                <a:gd name="connsiteX8" fmla="*/ 2137940 w 4282900"/>
                <a:gd name="connsiteY8" fmla="*/ 4282434 h 4282434"/>
                <a:gd name="connsiteX9" fmla="*/ 1950069 w 4282900"/>
                <a:gd name="connsiteY9" fmla="*/ 4117718 h 4282434"/>
                <a:gd name="connsiteX10" fmla="*/ 559353 w 4282900"/>
                <a:gd name="connsiteY10" fmla="*/ 3426862 h 4282434"/>
                <a:gd name="connsiteX11" fmla="*/ 0 w 4282900"/>
                <a:gd name="connsiteY11" fmla="*/ 2233475 h 4282434"/>
                <a:gd name="connsiteX12" fmla="*/ 0 w 4282900"/>
                <a:gd name="connsiteY12" fmla="*/ 1929088 h 4282434"/>
                <a:gd name="connsiteX13" fmla="*/ 0 w 4282900"/>
                <a:gd name="connsiteY13" fmla="*/ 1529878 h 4282434"/>
                <a:gd name="connsiteX14" fmla="*/ 0 w 4282900"/>
                <a:gd name="connsiteY14" fmla="*/ 1239964 h 4282434"/>
                <a:gd name="connsiteX15" fmla="*/ 0 w 4282900"/>
                <a:gd name="connsiteY15" fmla="*/ 718910 h 4282434"/>
                <a:gd name="connsiteX16" fmla="*/ 0 w 4282900"/>
                <a:gd name="connsiteY16" fmla="*/ 536366 h 4282434"/>
                <a:gd name="connsiteX17" fmla="*/ 64279 w 4282900"/>
                <a:gd name="connsiteY17" fmla="*/ 3825 h 42824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282900" h="4282434">
                  <a:moveTo>
                    <a:pt x="4213242" y="0"/>
                  </a:moveTo>
                  <a:cubicBezTo>
                    <a:pt x="4294511" y="306972"/>
                    <a:pt x="4271290" y="481595"/>
                    <a:pt x="4282900" y="718910"/>
                  </a:cubicBezTo>
                  <a:lnTo>
                    <a:pt x="4282900" y="1239964"/>
                  </a:lnTo>
                  <a:lnTo>
                    <a:pt x="4282900" y="1529878"/>
                  </a:lnTo>
                  <a:lnTo>
                    <a:pt x="4282900" y="1929088"/>
                  </a:lnTo>
                  <a:lnTo>
                    <a:pt x="4282900" y="2233475"/>
                  </a:lnTo>
                  <a:cubicBezTo>
                    <a:pt x="4282900" y="2849584"/>
                    <a:pt x="4108103" y="3157966"/>
                    <a:pt x="3723546" y="3426862"/>
                  </a:cubicBezTo>
                  <a:cubicBezTo>
                    <a:pt x="3323617" y="3658565"/>
                    <a:pt x="2798672" y="3757725"/>
                    <a:pt x="2332829" y="4117718"/>
                  </a:cubicBezTo>
                  <a:lnTo>
                    <a:pt x="2137940" y="4282434"/>
                  </a:lnTo>
                  <a:lnTo>
                    <a:pt x="1950069" y="4117718"/>
                  </a:lnTo>
                  <a:cubicBezTo>
                    <a:pt x="1484225" y="3757725"/>
                    <a:pt x="959280" y="3658565"/>
                    <a:pt x="559353" y="3426862"/>
                  </a:cubicBezTo>
                  <a:cubicBezTo>
                    <a:pt x="174796" y="3157966"/>
                    <a:pt x="0" y="2849584"/>
                    <a:pt x="0" y="2233475"/>
                  </a:cubicBezTo>
                  <a:lnTo>
                    <a:pt x="0" y="1929088"/>
                  </a:lnTo>
                  <a:lnTo>
                    <a:pt x="0" y="1529878"/>
                  </a:lnTo>
                  <a:lnTo>
                    <a:pt x="0" y="1239964"/>
                  </a:lnTo>
                  <a:lnTo>
                    <a:pt x="0" y="718910"/>
                  </a:lnTo>
                  <a:lnTo>
                    <a:pt x="0" y="536366"/>
                  </a:lnTo>
                  <a:cubicBezTo>
                    <a:pt x="10713" y="417185"/>
                    <a:pt x="19813" y="133066"/>
                    <a:pt x="64279" y="3825"/>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1" name="Freeform: Shape 10">
              <a:extLst>
                <a:ext uri="{FF2B5EF4-FFF2-40B4-BE49-F238E27FC236}">
                  <a16:creationId xmlns:a16="http://schemas.microsoft.com/office/drawing/2014/main" id="{9F0D6A17-AA80-4608-8660-8D1587A17704}"/>
                </a:ext>
              </a:extLst>
            </p:cNvPr>
            <p:cNvSpPr/>
            <p:nvPr/>
          </p:nvSpPr>
          <p:spPr>
            <a:xfrm>
              <a:off x="10536649" y="1823190"/>
              <a:ext cx="1654608" cy="3209758"/>
            </a:xfrm>
            <a:custGeom>
              <a:avLst/>
              <a:gdLst>
                <a:gd name="connsiteX0" fmla="*/ 2144960 w 4282900"/>
                <a:gd name="connsiteY0" fmla="*/ 0 h 5795027"/>
                <a:gd name="connsiteX1" fmla="*/ 2332832 w 4282900"/>
                <a:gd name="connsiteY1" fmla="*/ 164715 h 5795027"/>
                <a:gd name="connsiteX2" fmla="*/ 3723546 w 4282900"/>
                <a:gd name="connsiteY2" fmla="*/ 855573 h 5795027"/>
                <a:gd name="connsiteX3" fmla="*/ 4282900 w 4282900"/>
                <a:gd name="connsiteY3" fmla="*/ 2048959 h 5795027"/>
                <a:gd name="connsiteX4" fmla="*/ 4282900 w 4282900"/>
                <a:gd name="connsiteY4" fmla="*/ 2231503 h 5795027"/>
                <a:gd name="connsiteX5" fmla="*/ 4282900 w 4282900"/>
                <a:gd name="connsiteY5" fmla="*/ 2752557 h 5795027"/>
                <a:gd name="connsiteX6" fmla="*/ 4282900 w 4282900"/>
                <a:gd name="connsiteY6" fmla="*/ 3042471 h 5795027"/>
                <a:gd name="connsiteX7" fmla="*/ 4282900 w 4282900"/>
                <a:gd name="connsiteY7" fmla="*/ 3441681 h 5795027"/>
                <a:gd name="connsiteX8" fmla="*/ 4282900 w 4282900"/>
                <a:gd name="connsiteY8" fmla="*/ 3746068 h 5795027"/>
                <a:gd name="connsiteX9" fmla="*/ 3723546 w 4282900"/>
                <a:gd name="connsiteY9" fmla="*/ 4939455 h 5795027"/>
                <a:gd name="connsiteX10" fmla="*/ 2332829 w 4282900"/>
                <a:gd name="connsiteY10" fmla="*/ 5630311 h 5795027"/>
                <a:gd name="connsiteX11" fmla="*/ 2137940 w 4282900"/>
                <a:gd name="connsiteY11" fmla="*/ 5795027 h 5795027"/>
                <a:gd name="connsiteX12" fmla="*/ 1950069 w 4282900"/>
                <a:gd name="connsiteY12" fmla="*/ 5630311 h 5795027"/>
                <a:gd name="connsiteX13" fmla="*/ 559353 w 4282900"/>
                <a:gd name="connsiteY13" fmla="*/ 4939455 h 5795027"/>
                <a:gd name="connsiteX14" fmla="*/ 0 w 4282900"/>
                <a:gd name="connsiteY14" fmla="*/ 3746068 h 5795027"/>
                <a:gd name="connsiteX15" fmla="*/ 0 w 4282900"/>
                <a:gd name="connsiteY15" fmla="*/ 3441681 h 5795027"/>
                <a:gd name="connsiteX16" fmla="*/ 0 w 4282900"/>
                <a:gd name="connsiteY16" fmla="*/ 3042471 h 5795027"/>
                <a:gd name="connsiteX17" fmla="*/ 0 w 4282900"/>
                <a:gd name="connsiteY17" fmla="*/ 2752557 h 5795027"/>
                <a:gd name="connsiteX18" fmla="*/ 0 w 4282900"/>
                <a:gd name="connsiteY18" fmla="*/ 2231503 h 5795027"/>
                <a:gd name="connsiteX19" fmla="*/ 0 w 4282900"/>
                <a:gd name="connsiteY19" fmla="*/ 2048959 h 5795027"/>
                <a:gd name="connsiteX20" fmla="*/ 559354 w 4282900"/>
                <a:gd name="connsiteY20" fmla="*/ 855573 h 5795027"/>
                <a:gd name="connsiteX21" fmla="*/ 1950071 w 4282900"/>
                <a:gd name="connsiteY21" fmla="*/ 164715 h 5795027"/>
                <a:gd name="connsiteX0" fmla="*/ 2144960 w 4282900"/>
                <a:gd name="connsiteY0" fmla="*/ 0 h 5795027"/>
                <a:gd name="connsiteX1" fmla="*/ 2332832 w 4282900"/>
                <a:gd name="connsiteY1" fmla="*/ 164715 h 5795027"/>
                <a:gd name="connsiteX2" fmla="*/ 2976290 w 4282900"/>
                <a:gd name="connsiteY2" fmla="*/ 524033 h 5795027"/>
                <a:gd name="connsiteX3" fmla="*/ 3723546 w 4282900"/>
                <a:gd name="connsiteY3" fmla="*/ 855573 h 5795027"/>
                <a:gd name="connsiteX4" fmla="*/ 4282900 w 4282900"/>
                <a:gd name="connsiteY4" fmla="*/ 2048959 h 5795027"/>
                <a:gd name="connsiteX5" fmla="*/ 4282900 w 4282900"/>
                <a:gd name="connsiteY5" fmla="*/ 2231503 h 5795027"/>
                <a:gd name="connsiteX6" fmla="*/ 4282900 w 4282900"/>
                <a:gd name="connsiteY6" fmla="*/ 2752557 h 5795027"/>
                <a:gd name="connsiteX7" fmla="*/ 4282900 w 4282900"/>
                <a:gd name="connsiteY7" fmla="*/ 3042471 h 5795027"/>
                <a:gd name="connsiteX8" fmla="*/ 4282900 w 4282900"/>
                <a:gd name="connsiteY8" fmla="*/ 3441681 h 5795027"/>
                <a:gd name="connsiteX9" fmla="*/ 4282900 w 4282900"/>
                <a:gd name="connsiteY9" fmla="*/ 3746068 h 5795027"/>
                <a:gd name="connsiteX10" fmla="*/ 3723546 w 4282900"/>
                <a:gd name="connsiteY10" fmla="*/ 4939455 h 5795027"/>
                <a:gd name="connsiteX11" fmla="*/ 2332829 w 4282900"/>
                <a:gd name="connsiteY11" fmla="*/ 5630311 h 5795027"/>
                <a:gd name="connsiteX12" fmla="*/ 2137940 w 4282900"/>
                <a:gd name="connsiteY12" fmla="*/ 5795027 h 5795027"/>
                <a:gd name="connsiteX13" fmla="*/ 1950069 w 4282900"/>
                <a:gd name="connsiteY13" fmla="*/ 5630311 h 5795027"/>
                <a:gd name="connsiteX14" fmla="*/ 559353 w 4282900"/>
                <a:gd name="connsiteY14" fmla="*/ 4939455 h 5795027"/>
                <a:gd name="connsiteX15" fmla="*/ 0 w 4282900"/>
                <a:gd name="connsiteY15" fmla="*/ 3746068 h 5795027"/>
                <a:gd name="connsiteX16" fmla="*/ 0 w 4282900"/>
                <a:gd name="connsiteY16" fmla="*/ 3441681 h 5795027"/>
                <a:gd name="connsiteX17" fmla="*/ 0 w 4282900"/>
                <a:gd name="connsiteY17" fmla="*/ 3042471 h 5795027"/>
                <a:gd name="connsiteX18" fmla="*/ 0 w 4282900"/>
                <a:gd name="connsiteY18" fmla="*/ 2752557 h 5795027"/>
                <a:gd name="connsiteX19" fmla="*/ 0 w 4282900"/>
                <a:gd name="connsiteY19" fmla="*/ 2231503 h 5795027"/>
                <a:gd name="connsiteX20" fmla="*/ 0 w 4282900"/>
                <a:gd name="connsiteY20" fmla="*/ 2048959 h 5795027"/>
                <a:gd name="connsiteX21" fmla="*/ 559354 w 4282900"/>
                <a:gd name="connsiteY21" fmla="*/ 855573 h 5795027"/>
                <a:gd name="connsiteX22" fmla="*/ 1950071 w 4282900"/>
                <a:gd name="connsiteY22" fmla="*/ 164715 h 5795027"/>
                <a:gd name="connsiteX23" fmla="*/ 2144960 w 4282900"/>
                <a:gd name="connsiteY23" fmla="*/ 0 h 5795027"/>
                <a:gd name="connsiteX0" fmla="*/ 3723546 w 4282900"/>
                <a:gd name="connsiteY0" fmla="*/ 855573 h 5795027"/>
                <a:gd name="connsiteX1" fmla="*/ 4282900 w 4282900"/>
                <a:gd name="connsiteY1" fmla="*/ 2048959 h 5795027"/>
                <a:gd name="connsiteX2" fmla="*/ 4282900 w 4282900"/>
                <a:gd name="connsiteY2" fmla="*/ 2231503 h 5795027"/>
                <a:gd name="connsiteX3" fmla="*/ 4282900 w 4282900"/>
                <a:gd name="connsiteY3" fmla="*/ 2752557 h 5795027"/>
                <a:gd name="connsiteX4" fmla="*/ 4282900 w 4282900"/>
                <a:gd name="connsiteY4" fmla="*/ 3042471 h 5795027"/>
                <a:gd name="connsiteX5" fmla="*/ 4282900 w 4282900"/>
                <a:gd name="connsiteY5" fmla="*/ 3441681 h 5795027"/>
                <a:gd name="connsiteX6" fmla="*/ 4282900 w 4282900"/>
                <a:gd name="connsiteY6" fmla="*/ 3746068 h 5795027"/>
                <a:gd name="connsiteX7" fmla="*/ 3723546 w 4282900"/>
                <a:gd name="connsiteY7" fmla="*/ 4939455 h 5795027"/>
                <a:gd name="connsiteX8" fmla="*/ 2332829 w 4282900"/>
                <a:gd name="connsiteY8" fmla="*/ 5630311 h 5795027"/>
                <a:gd name="connsiteX9" fmla="*/ 2137940 w 4282900"/>
                <a:gd name="connsiteY9" fmla="*/ 5795027 h 5795027"/>
                <a:gd name="connsiteX10" fmla="*/ 1950069 w 4282900"/>
                <a:gd name="connsiteY10" fmla="*/ 5630311 h 5795027"/>
                <a:gd name="connsiteX11" fmla="*/ 559353 w 4282900"/>
                <a:gd name="connsiteY11" fmla="*/ 4939455 h 5795027"/>
                <a:gd name="connsiteX12" fmla="*/ 0 w 4282900"/>
                <a:gd name="connsiteY12" fmla="*/ 3746068 h 5795027"/>
                <a:gd name="connsiteX13" fmla="*/ 0 w 4282900"/>
                <a:gd name="connsiteY13" fmla="*/ 3441681 h 5795027"/>
                <a:gd name="connsiteX14" fmla="*/ 0 w 4282900"/>
                <a:gd name="connsiteY14" fmla="*/ 3042471 h 5795027"/>
                <a:gd name="connsiteX15" fmla="*/ 0 w 4282900"/>
                <a:gd name="connsiteY15" fmla="*/ 2752557 h 5795027"/>
                <a:gd name="connsiteX16" fmla="*/ 0 w 4282900"/>
                <a:gd name="connsiteY16" fmla="*/ 2231503 h 5795027"/>
                <a:gd name="connsiteX17" fmla="*/ 0 w 4282900"/>
                <a:gd name="connsiteY17" fmla="*/ 2048959 h 5795027"/>
                <a:gd name="connsiteX18" fmla="*/ 559354 w 4282900"/>
                <a:gd name="connsiteY18" fmla="*/ 855573 h 5795027"/>
                <a:gd name="connsiteX19" fmla="*/ 1950071 w 4282900"/>
                <a:gd name="connsiteY19" fmla="*/ 164715 h 5795027"/>
                <a:gd name="connsiteX20" fmla="*/ 2144960 w 4282900"/>
                <a:gd name="connsiteY20" fmla="*/ 0 h 5795027"/>
                <a:gd name="connsiteX21" fmla="*/ 2332832 w 4282900"/>
                <a:gd name="connsiteY21" fmla="*/ 164715 h 5795027"/>
                <a:gd name="connsiteX22" fmla="*/ 2976290 w 4282900"/>
                <a:gd name="connsiteY22" fmla="*/ 524033 h 5795027"/>
                <a:gd name="connsiteX23" fmla="*/ 3888635 w 4282900"/>
                <a:gd name="connsiteY23"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22" fmla="*/ 3888635 w 4282900"/>
                <a:gd name="connsiteY22" fmla="*/ 1020662 h 5795027"/>
                <a:gd name="connsiteX0" fmla="*/ 4282900 w 4282900"/>
                <a:gd name="connsiteY0" fmla="*/ 2048959 h 5795027"/>
                <a:gd name="connsiteX1" fmla="*/ 4282900 w 4282900"/>
                <a:gd name="connsiteY1" fmla="*/ 2231503 h 5795027"/>
                <a:gd name="connsiteX2" fmla="*/ 4282900 w 4282900"/>
                <a:gd name="connsiteY2" fmla="*/ 2752557 h 5795027"/>
                <a:gd name="connsiteX3" fmla="*/ 4282900 w 4282900"/>
                <a:gd name="connsiteY3" fmla="*/ 3042471 h 5795027"/>
                <a:gd name="connsiteX4" fmla="*/ 4282900 w 4282900"/>
                <a:gd name="connsiteY4" fmla="*/ 3441681 h 5795027"/>
                <a:gd name="connsiteX5" fmla="*/ 4282900 w 4282900"/>
                <a:gd name="connsiteY5" fmla="*/ 3746068 h 5795027"/>
                <a:gd name="connsiteX6" fmla="*/ 3723546 w 4282900"/>
                <a:gd name="connsiteY6" fmla="*/ 4939455 h 5795027"/>
                <a:gd name="connsiteX7" fmla="*/ 2332829 w 4282900"/>
                <a:gd name="connsiteY7" fmla="*/ 5630311 h 5795027"/>
                <a:gd name="connsiteX8" fmla="*/ 2137940 w 4282900"/>
                <a:gd name="connsiteY8" fmla="*/ 5795027 h 5795027"/>
                <a:gd name="connsiteX9" fmla="*/ 1950069 w 4282900"/>
                <a:gd name="connsiteY9" fmla="*/ 5630311 h 5795027"/>
                <a:gd name="connsiteX10" fmla="*/ 559353 w 4282900"/>
                <a:gd name="connsiteY10" fmla="*/ 4939455 h 5795027"/>
                <a:gd name="connsiteX11" fmla="*/ 0 w 4282900"/>
                <a:gd name="connsiteY11" fmla="*/ 3746068 h 5795027"/>
                <a:gd name="connsiteX12" fmla="*/ 0 w 4282900"/>
                <a:gd name="connsiteY12" fmla="*/ 3441681 h 5795027"/>
                <a:gd name="connsiteX13" fmla="*/ 0 w 4282900"/>
                <a:gd name="connsiteY13" fmla="*/ 3042471 h 5795027"/>
                <a:gd name="connsiteX14" fmla="*/ 0 w 4282900"/>
                <a:gd name="connsiteY14" fmla="*/ 2752557 h 5795027"/>
                <a:gd name="connsiteX15" fmla="*/ 0 w 4282900"/>
                <a:gd name="connsiteY15" fmla="*/ 2231503 h 5795027"/>
                <a:gd name="connsiteX16" fmla="*/ 0 w 4282900"/>
                <a:gd name="connsiteY16" fmla="*/ 2048959 h 5795027"/>
                <a:gd name="connsiteX17" fmla="*/ 559354 w 4282900"/>
                <a:gd name="connsiteY17" fmla="*/ 855573 h 5795027"/>
                <a:gd name="connsiteX18" fmla="*/ 1950071 w 4282900"/>
                <a:gd name="connsiteY18" fmla="*/ 164715 h 5795027"/>
                <a:gd name="connsiteX19" fmla="*/ 2144960 w 4282900"/>
                <a:gd name="connsiteY19" fmla="*/ 0 h 5795027"/>
                <a:gd name="connsiteX20" fmla="*/ 2332832 w 4282900"/>
                <a:gd name="connsiteY20" fmla="*/ 164715 h 5795027"/>
                <a:gd name="connsiteX21" fmla="*/ 2976290 w 4282900"/>
                <a:gd name="connsiteY21" fmla="*/ 524033 h 5795027"/>
                <a:gd name="connsiteX0" fmla="*/ 4282900 w 4282900"/>
                <a:gd name="connsiteY0" fmla="*/ 2231503 h 5795027"/>
                <a:gd name="connsiteX1" fmla="*/ 4282900 w 4282900"/>
                <a:gd name="connsiteY1" fmla="*/ 2752557 h 5795027"/>
                <a:gd name="connsiteX2" fmla="*/ 4282900 w 4282900"/>
                <a:gd name="connsiteY2" fmla="*/ 3042471 h 5795027"/>
                <a:gd name="connsiteX3" fmla="*/ 4282900 w 4282900"/>
                <a:gd name="connsiteY3" fmla="*/ 3441681 h 5795027"/>
                <a:gd name="connsiteX4" fmla="*/ 4282900 w 4282900"/>
                <a:gd name="connsiteY4" fmla="*/ 3746068 h 5795027"/>
                <a:gd name="connsiteX5" fmla="*/ 3723546 w 4282900"/>
                <a:gd name="connsiteY5" fmla="*/ 4939455 h 5795027"/>
                <a:gd name="connsiteX6" fmla="*/ 2332829 w 4282900"/>
                <a:gd name="connsiteY6" fmla="*/ 5630311 h 5795027"/>
                <a:gd name="connsiteX7" fmla="*/ 2137940 w 4282900"/>
                <a:gd name="connsiteY7" fmla="*/ 5795027 h 5795027"/>
                <a:gd name="connsiteX8" fmla="*/ 1950069 w 4282900"/>
                <a:gd name="connsiteY8" fmla="*/ 5630311 h 5795027"/>
                <a:gd name="connsiteX9" fmla="*/ 559353 w 4282900"/>
                <a:gd name="connsiteY9" fmla="*/ 4939455 h 5795027"/>
                <a:gd name="connsiteX10" fmla="*/ 0 w 4282900"/>
                <a:gd name="connsiteY10" fmla="*/ 3746068 h 5795027"/>
                <a:gd name="connsiteX11" fmla="*/ 0 w 4282900"/>
                <a:gd name="connsiteY11" fmla="*/ 3441681 h 5795027"/>
                <a:gd name="connsiteX12" fmla="*/ 0 w 4282900"/>
                <a:gd name="connsiteY12" fmla="*/ 3042471 h 5795027"/>
                <a:gd name="connsiteX13" fmla="*/ 0 w 4282900"/>
                <a:gd name="connsiteY13" fmla="*/ 2752557 h 5795027"/>
                <a:gd name="connsiteX14" fmla="*/ 0 w 4282900"/>
                <a:gd name="connsiteY14" fmla="*/ 2231503 h 5795027"/>
                <a:gd name="connsiteX15" fmla="*/ 0 w 4282900"/>
                <a:gd name="connsiteY15" fmla="*/ 2048959 h 5795027"/>
                <a:gd name="connsiteX16" fmla="*/ 559354 w 4282900"/>
                <a:gd name="connsiteY16" fmla="*/ 855573 h 5795027"/>
                <a:gd name="connsiteX17" fmla="*/ 1950071 w 4282900"/>
                <a:gd name="connsiteY17" fmla="*/ 164715 h 5795027"/>
                <a:gd name="connsiteX18" fmla="*/ 2144960 w 4282900"/>
                <a:gd name="connsiteY18" fmla="*/ 0 h 5795027"/>
                <a:gd name="connsiteX19" fmla="*/ 2332832 w 4282900"/>
                <a:gd name="connsiteY19" fmla="*/ 164715 h 5795027"/>
                <a:gd name="connsiteX20" fmla="*/ 2976290 w 4282900"/>
                <a:gd name="connsiteY20" fmla="*/ 524033 h 5795027"/>
                <a:gd name="connsiteX0" fmla="*/ 4282900 w 4282900"/>
                <a:gd name="connsiteY0" fmla="*/ 2752557 h 5795027"/>
                <a:gd name="connsiteX1" fmla="*/ 4282900 w 4282900"/>
                <a:gd name="connsiteY1" fmla="*/ 3042471 h 5795027"/>
                <a:gd name="connsiteX2" fmla="*/ 4282900 w 4282900"/>
                <a:gd name="connsiteY2" fmla="*/ 3441681 h 5795027"/>
                <a:gd name="connsiteX3" fmla="*/ 4282900 w 4282900"/>
                <a:gd name="connsiteY3" fmla="*/ 3746068 h 5795027"/>
                <a:gd name="connsiteX4" fmla="*/ 3723546 w 4282900"/>
                <a:gd name="connsiteY4" fmla="*/ 4939455 h 5795027"/>
                <a:gd name="connsiteX5" fmla="*/ 2332829 w 4282900"/>
                <a:gd name="connsiteY5" fmla="*/ 5630311 h 5795027"/>
                <a:gd name="connsiteX6" fmla="*/ 2137940 w 4282900"/>
                <a:gd name="connsiteY6" fmla="*/ 5795027 h 5795027"/>
                <a:gd name="connsiteX7" fmla="*/ 1950069 w 4282900"/>
                <a:gd name="connsiteY7" fmla="*/ 5630311 h 5795027"/>
                <a:gd name="connsiteX8" fmla="*/ 559353 w 4282900"/>
                <a:gd name="connsiteY8" fmla="*/ 4939455 h 5795027"/>
                <a:gd name="connsiteX9" fmla="*/ 0 w 4282900"/>
                <a:gd name="connsiteY9" fmla="*/ 3746068 h 5795027"/>
                <a:gd name="connsiteX10" fmla="*/ 0 w 4282900"/>
                <a:gd name="connsiteY10" fmla="*/ 3441681 h 5795027"/>
                <a:gd name="connsiteX11" fmla="*/ 0 w 4282900"/>
                <a:gd name="connsiteY11" fmla="*/ 3042471 h 5795027"/>
                <a:gd name="connsiteX12" fmla="*/ 0 w 4282900"/>
                <a:gd name="connsiteY12" fmla="*/ 2752557 h 5795027"/>
                <a:gd name="connsiteX13" fmla="*/ 0 w 4282900"/>
                <a:gd name="connsiteY13" fmla="*/ 2231503 h 5795027"/>
                <a:gd name="connsiteX14" fmla="*/ 0 w 4282900"/>
                <a:gd name="connsiteY14" fmla="*/ 2048959 h 5795027"/>
                <a:gd name="connsiteX15" fmla="*/ 559354 w 4282900"/>
                <a:gd name="connsiteY15" fmla="*/ 855573 h 5795027"/>
                <a:gd name="connsiteX16" fmla="*/ 1950071 w 4282900"/>
                <a:gd name="connsiteY16" fmla="*/ 164715 h 5795027"/>
                <a:gd name="connsiteX17" fmla="*/ 2144960 w 4282900"/>
                <a:gd name="connsiteY17" fmla="*/ 0 h 5795027"/>
                <a:gd name="connsiteX18" fmla="*/ 2332832 w 4282900"/>
                <a:gd name="connsiteY18" fmla="*/ 164715 h 5795027"/>
                <a:gd name="connsiteX19" fmla="*/ 2976290 w 4282900"/>
                <a:gd name="connsiteY19" fmla="*/ 524033 h 5795027"/>
                <a:gd name="connsiteX0" fmla="*/ 4282900 w 4282900"/>
                <a:gd name="connsiteY0" fmla="*/ 3042471 h 5795027"/>
                <a:gd name="connsiteX1" fmla="*/ 4282900 w 4282900"/>
                <a:gd name="connsiteY1" fmla="*/ 3441681 h 5795027"/>
                <a:gd name="connsiteX2" fmla="*/ 4282900 w 4282900"/>
                <a:gd name="connsiteY2" fmla="*/ 3746068 h 5795027"/>
                <a:gd name="connsiteX3" fmla="*/ 3723546 w 4282900"/>
                <a:gd name="connsiteY3" fmla="*/ 4939455 h 5795027"/>
                <a:gd name="connsiteX4" fmla="*/ 2332829 w 4282900"/>
                <a:gd name="connsiteY4" fmla="*/ 5630311 h 5795027"/>
                <a:gd name="connsiteX5" fmla="*/ 2137940 w 4282900"/>
                <a:gd name="connsiteY5" fmla="*/ 5795027 h 5795027"/>
                <a:gd name="connsiteX6" fmla="*/ 1950069 w 4282900"/>
                <a:gd name="connsiteY6" fmla="*/ 5630311 h 5795027"/>
                <a:gd name="connsiteX7" fmla="*/ 559353 w 4282900"/>
                <a:gd name="connsiteY7" fmla="*/ 4939455 h 5795027"/>
                <a:gd name="connsiteX8" fmla="*/ 0 w 4282900"/>
                <a:gd name="connsiteY8" fmla="*/ 3746068 h 5795027"/>
                <a:gd name="connsiteX9" fmla="*/ 0 w 4282900"/>
                <a:gd name="connsiteY9" fmla="*/ 3441681 h 5795027"/>
                <a:gd name="connsiteX10" fmla="*/ 0 w 4282900"/>
                <a:gd name="connsiteY10" fmla="*/ 3042471 h 5795027"/>
                <a:gd name="connsiteX11" fmla="*/ 0 w 4282900"/>
                <a:gd name="connsiteY11" fmla="*/ 2752557 h 5795027"/>
                <a:gd name="connsiteX12" fmla="*/ 0 w 4282900"/>
                <a:gd name="connsiteY12" fmla="*/ 2231503 h 5795027"/>
                <a:gd name="connsiteX13" fmla="*/ 0 w 4282900"/>
                <a:gd name="connsiteY13" fmla="*/ 2048959 h 5795027"/>
                <a:gd name="connsiteX14" fmla="*/ 559354 w 4282900"/>
                <a:gd name="connsiteY14" fmla="*/ 855573 h 5795027"/>
                <a:gd name="connsiteX15" fmla="*/ 1950071 w 4282900"/>
                <a:gd name="connsiteY15" fmla="*/ 164715 h 5795027"/>
                <a:gd name="connsiteX16" fmla="*/ 2144960 w 4282900"/>
                <a:gd name="connsiteY16" fmla="*/ 0 h 5795027"/>
                <a:gd name="connsiteX17" fmla="*/ 2332832 w 4282900"/>
                <a:gd name="connsiteY17" fmla="*/ 164715 h 5795027"/>
                <a:gd name="connsiteX18" fmla="*/ 2976290 w 4282900"/>
                <a:gd name="connsiteY18" fmla="*/ 524033 h 5795027"/>
                <a:gd name="connsiteX0" fmla="*/ 4282900 w 4282900"/>
                <a:gd name="connsiteY0" fmla="*/ 3441681 h 5795027"/>
                <a:gd name="connsiteX1" fmla="*/ 4282900 w 4282900"/>
                <a:gd name="connsiteY1" fmla="*/ 3746068 h 5795027"/>
                <a:gd name="connsiteX2" fmla="*/ 3723546 w 4282900"/>
                <a:gd name="connsiteY2" fmla="*/ 4939455 h 5795027"/>
                <a:gd name="connsiteX3" fmla="*/ 2332829 w 4282900"/>
                <a:gd name="connsiteY3" fmla="*/ 5630311 h 5795027"/>
                <a:gd name="connsiteX4" fmla="*/ 2137940 w 4282900"/>
                <a:gd name="connsiteY4" fmla="*/ 5795027 h 5795027"/>
                <a:gd name="connsiteX5" fmla="*/ 1950069 w 4282900"/>
                <a:gd name="connsiteY5" fmla="*/ 5630311 h 5795027"/>
                <a:gd name="connsiteX6" fmla="*/ 559353 w 4282900"/>
                <a:gd name="connsiteY6" fmla="*/ 4939455 h 5795027"/>
                <a:gd name="connsiteX7" fmla="*/ 0 w 4282900"/>
                <a:gd name="connsiteY7" fmla="*/ 3746068 h 5795027"/>
                <a:gd name="connsiteX8" fmla="*/ 0 w 4282900"/>
                <a:gd name="connsiteY8" fmla="*/ 3441681 h 5795027"/>
                <a:gd name="connsiteX9" fmla="*/ 0 w 4282900"/>
                <a:gd name="connsiteY9" fmla="*/ 3042471 h 5795027"/>
                <a:gd name="connsiteX10" fmla="*/ 0 w 4282900"/>
                <a:gd name="connsiteY10" fmla="*/ 2752557 h 5795027"/>
                <a:gd name="connsiteX11" fmla="*/ 0 w 4282900"/>
                <a:gd name="connsiteY11" fmla="*/ 2231503 h 5795027"/>
                <a:gd name="connsiteX12" fmla="*/ 0 w 4282900"/>
                <a:gd name="connsiteY12" fmla="*/ 2048959 h 5795027"/>
                <a:gd name="connsiteX13" fmla="*/ 559354 w 4282900"/>
                <a:gd name="connsiteY13" fmla="*/ 855573 h 5795027"/>
                <a:gd name="connsiteX14" fmla="*/ 1950071 w 4282900"/>
                <a:gd name="connsiteY14" fmla="*/ 164715 h 5795027"/>
                <a:gd name="connsiteX15" fmla="*/ 2144960 w 4282900"/>
                <a:gd name="connsiteY15" fmla="*/ 0 h 5795027"/>
                <a:gd name="connsiteX16" fmla="*/ 2332832 w 4282900"/>
                <a:gd name="connsiteY16" fmla="*/ 164715 h 5795027"/>
                <a:gd name="connsiteX17" fmla="*/ 2976290 w 4282900"/>
                <a:gd name="connsiteY17" fmla="*/ 524033 h 5795027"/>
                <a:gd name="connsiteX0" fmla="*/ 4282900 w 4282900"/>
                <a:gd name="connsiteY0" fmla="*/ 3441681 h 5795027"/>
                <a:gd name="connsiteX1" fmla="*/ 3723546 w 4282900"/>
                <a:gd name="connsiteY1" fmla="*/ 4939455 h 5795027"/>
                <a:gd name="connsiteX2" fmla="*/ 2332829 w 4282900"/>
                <a:gd name="connsiteY2" fmla="*/ 5630311 h 5795027"/>
                <a:gd name="connsiteX3" fmla="*/ 2137940 w 4282900"/>
                <a:gd name="connsiteY3" fmla="*/ 5795027 h 5795027"/>
                <a:gd name="connsiteX4" fmla="*/ 1950069 w 4282900"/>
                <a:gd name="connsiteY4" fmla="*/ 5630311 h 5795027"/>
                <a:gd name="connsiteX5" fmla="*/ 559353 w 4282900"/>
                <a:gd name="connsiteY5" fmla="*/ 4939455 h 5795027"/>
                <a:gd name="connsiteX6" fmla="*/ 0 w 4282900"/>
                <a:gd name="connsiteY6" fmla="*/ 3746068 h 5795027"/>
                <a:gd name="connsiteX7" fmla="*/ 0 w 4282900"/>
                <a:gd name="connsiteY7" fmla="*/ 3441681 h 5795027"/>
                <a:gd name="connsiteX8" fmla="*/ 0 w 4282900"/>
                <a:gd name="connsiteY8" fmla="*/ 3042471 h 5795027"/>
                <a:gd name="connsiteX9" fmla="*/ 0 w 4282900"/>
                <a:gd name="connsiteY9" fmla="*/ 2752557 h 5795027"/>
                <a:gd name="connsiteX10" fmla="*/ 0 w 4282900"/>
                <a:gd name="connsiteY10" fmla="*/ 2231503 h 5795027"/>
                <a:gd name="connsiteX11" fmla="*/ 0 w 4282900"/>
                <a:gd name="connsiteY11" fmla="*/ 2048959 h 5795027"/>
                <a:gd name="connsiteX12" fmla="*/ 559354 w 4282900"/>
                <a:gd name="connsiteY12" fmla="*/ 855573 h 5795027"/>
                <a:gd name="connsiteX13" fmla="*/ 1950071 w 4282900"/>
                <a:gd name="connsiteY13" fmla="*/ 164715 h 5795027"/>
                <a:gd name="connsiteX14" fmla="*/ 2144960 w 4282900"/>
                <a:gd name="connsiteY14" fmla="*/ 0 h 5795027"/>
                <a:gd name="connsiteX15" fmla="*/ 2332832 w 4282900"/>
                <a:gd name="connsiteY15" fmla="*/ 164715 h 5795027"/>
                <a:gd name="connsiteX16" fmla="*/ 2976290 w 4282900"/>
                <a:gd name="connsiteY16" fmla="*/ 524033 h 5795027"/>
                <a:gd name="connsiteX0" fmla="*/ 3723546 w 3723546"/>
                <a:gd name="connsiteY0" fmla="*/ 4939455 h 5795027"/>
                <a:gd name="connsiteX1" fmla="*/ 2332829 w 3723546"/>
                <a:gd name="connsiteY1" fmla="*/ 5630311 h 5795027"/>
                <a:gd name="connsiteX2" fmla="*/ 2137940 w 3723546"/>
                <a:gd name="connsiteY2" fmla="*/ 5795027 h 5795027"/>
                <a:gd name="connsiteX3" fmla="*/ 1950069 w 3723546"/>
                <a:gd name="connsiteY3" fmla="*/ 5630311 h 5795027"/>
                <a:gd name="connsiteX4" fmla="*/ 559353 w 3723546"/>
                <a:gd name="connsiteY4" fmla="*/ 4939455 h 5795027"/>
                <a:gd name="connsiteX5" fmla="*/ 0 w 3723546"/>
                <a:gd name="connsiteY5" fmla="*/ 3746068 h 5795027"/>
                <a:gd name="connsiteX6" fmla="*/ 0 w 3723546"/>
                <a:gd name="connsiteY6" fmla="*/ 3441681 h 5795027"/>
                <a:gd name="connsiteX7" fmla="*/ 0 w 3723546"/>
                <a:gd name="connsiteY7" fmla="*/ 3042471 h 5795027"/>
                <a:gd name="connsiteX8" fmla="*/ 0 w 3723546"/>
                <a:gd name="connsiteY8" fmla="*/ 2752557 h 5795027"/>
                <a:gd name="connsiteX9" fmla="*/ 0 w 3723546"/>
                <a:gd name="connsiteY9" fmla="*/ 2231503 h 5795027"/>
                <a:gd name="connsiteX10" fmla="*/ 0 w 3723546"/>
                <a:gd name="connsiteY10" fmla="*/ 2048959 h 5795027"/>
                <a:gd name="connsiteX11" fmla="*/ 559354 w 3723546"/>
                <a:gd name="connsiteY11" fmla="*/ 855573 h 5795027"/>
                <a:gd name="connsiteX12" fmla="*/ 1950071 w 3723546"/>
                <a:gd name="connsiteY12" fmla="*/ 164715 h 5795027"/>
                <a:gd name="connsiteX13" fmla="*/ 2144960 w 3723546"/>
                <a:gd name="connsiteY13" fmla="*/ 0 h 5795027"/>
                <a:gd name="connsiteX14" fmla="*/ 2332832 w 3723546"/>
                <a:gd name="connsiteY14" fmla="*/ 164715 h 5795027"/>
                <a:gd name="connsiteX15" fmla="*/ 2976290 w 3723546"/>
                <a:gd name="connsiteY15" fmla="*/ 524033 h 5795027"/>
                <a:gd name="connsiteX0" fmla="*/ 3723546 w 3723546"/>
                <a:gd name="connsiteY0" fmla="*/ 4939455 h 5795027"/>
                <a:gd name="connsiteX1" fmla="*/ 2989878 w 3723546"/>
                <a:gd name="connsiteY1" fmla="*/ 5266109 h 5795027"/>
                <a:gd name="connsiteX2" fmla="*/ 2332829 w 3723546"/>
                <a:gd name="connsiteY2" fmla="*/ 5630311 h 5795027"/>
                <a:gd name="connsiteX3" fmla="*/ 2137940 w 3723546"/>
                <a:gd name="connsiteY3" fmla="*/ 5795027 h 5795027"/>
                <a:gd name="connsiteX4" fmla="*/ 1950069 w 3723546"/>
                <a:gd name="connsiteY4" fmla="*/ 5630311 h 5795027"/>
                <a:gd name="connsiteX5" fmla="*/ 559353 w 3723546"/>
                <a:gd name="connsiteY5" fmla="*/ 4939455 h 5795027"/>
                <a:gd name="connsiteX6" fmla="*/ 0 w 3723546"/>
                <a:gd name="connsiteY6" fmla="*/ 3746068 h 5795027"/>
                <a:gd name="connsiteX7" fmla="*/ 0 w 3723546"/>
                <a:gd name="connsiteY7" fmla="*/ 3441681 h 5795027"/>
                <a:gd name="connsiteX8" fmla="*/ 0 w 3723546"/>
                <a:gd name="connsiteY8" fmla="*/ 3042471 h 5795027"/>
                <a:gd name="connsiteX9" fmla="*/ 0 w 3723546"/>
                <a:gd name="connsiteY9" fmla="*/ 2752557 h 5795027"/>
                <a:gd name="connsiteX10" fmla="*/ 0 w 3723546"/>
                <a:gd name="connsiteY10" fmla="*/ 2231503 h 5795027"/>
                <a:gd name="connsiteX11" fmla="*/ 0 w 3723546"/>
                <a:gd name="connsiteY11" fmla="*/ 2048959 h 5795027"/>
                <a:gd name="connsiteX12" fmla="*/ 559354 w 3723546"/>
                <a:gd name="connsiteY12" fmla="*/ 855573 h 5795027"/>
                <a:gd name="connsiteX13" fmla="*/ 1950071 w 3723546"/>
                <a:gd name="connsiteY13" fmla="*/ 164715 h 5795027"/>
                <a:gd name="connsiteX14" fmla="*/ 2144960 w 3723546"/>
                <a:gd name="connsiteY14" fmla="*/ 0 h 5795027"/>
                <a:gd name="connsiteX15" fmla="*/ 2332832 w 3723546"/>
                <a:gd name="connsiteY15" fmla="*/ 164715 h 5795027"/>
                <a:gd name="connsiteX16" fmla="*/ 2976290 w 3723546"/>
                <a:gd name="connsiteY16"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89878 w 2989878"/>
                <a:gd name="connsiteY0" fmla="*/ 5266109 h 5795027"/>
                <a:gd name="connsiteX1" fmla="*/ 2332829 w 2989878"/>
                <a:gd name="connsiteY1" fmla="*/ 5630311 h 5795027"/>
                <a:gd name="connsiteX2" fmla="*/ 2137940 w 2989878"/>
                <a:gd name="connsiteY2" fmla="*/ 5795027 h 5795027"/>
                <a:gd name="connsiteX3" fmla="*/ 1950069 w 2989878"/>
                <a:gd name="connsiteY3" fmla="*/ 5630311 h 5795027"/>
                <a:gd name="connsiteX4" fmla="*/ 559353 w 2989878"/>
                <a:gd name="connsiteY4" fmla="*/ 4939455 h 5795027"/>
                <a:gd name="connsiteX5" fmla="*/ 0 w 2989878"/>
                <a:gd name="connsiteY5" fmla="*/ 3746068 h 5795027"/>
                <a:gd name="connsiteX6" fmla="*/ 0 w 2989878"/>
                <a:gd name="connsiteY6" fmla="*/ 3441681 h 5795027"/>
                <a:gd name="connsiteX7" fmla="*/ 0 w 2989878"/>
                <a:gd name="connsiteY7" fmla="*/ 3042471 h 5795027"/>
                <a:gd name="connsiteX8" fmla="*/ 0 w 2989878"/>
                <a:gd name="connsiteY8" fmla="*/ 2752557 h 5795027"/>
                <a:gd name="connsiteX9" fmla="*/ 0 w 2989878"/>
                <a:gd name="connsiteY9" fmla="*/ 2231503 h 5795027"/>
                <a:gd name="connsiteX10" fmla="*/ 0 w 2989878"/>
                <a:gd name="connsiteY10" fmla="*/ 2048959 h 5795027"/>
                <a:gd name="connsiteX11" fmla="*/ 559354 w 2989878"/>
                <a:gd name="connsiteY11" fmla="*/ 855573 h 5795027"/>
                <a:gd name="connsiteX12" fmla="*/ 1950071 w 2989878"/>
                <a:gd name="connsiteY12" fmla="*/ 164715 h 5795027"/>
                <a:gd name="connsiteX13" fmla="*/ 2144960 w 2989878"/>
                <a:gd name="connsiteY13" fmla="*/ 0 h 5795027"/>
                <a:gd name="connsiteX14" fmla="*/ 2332832 w 2989878"/>
                <a:gd name="connsiteY14" fmla="*/ 164715 h 5795027"/>
                <a:gd name="connsiteX15" fmla="*/ 2976290 w 2989878"/>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76290"/>
                <a:gd name="connsiteY0" fmla="*/ 5266109 h 5795027"/>
                <a:gd name="connsiteX1" fmla="*/ 2332829 w 2976290"/>
                <a:gd name="connsiteY1" fmla="*/ 5630311 h 5795027"/>
                <a:gd name="connsiteX2" fmla="*/ 2137940 w 2976290"/>
                <a:gd name="connsiteY2" fmla="*/ 5795027 h 5795027"/>
                <a:gd name="connsiteX3" fmla="*/ 1950069 w 2976290"/>
                <a:gd name="connsiteY3" fmla="*/ 5630311 h 5795027"/>
                <a:gd name="connsiteX4" fmla="*/ 559353 w 2976290"/>
                <a:gd name="connsiteY4" fmla="*/ 4939455 h 5795027"/>
                <a:gd name="connsiteX5" fmla="*/ 0 w 2976290"/>
                <a:gd name="connsiteY5" fmla="*/ 3746068 h 5795027"/>
                <a:gd name="connsiteX6" fmla="*/ 0 w 2976290"/>
                <a:gd name="connsiteY6" fmla="*/ 3441681 h 5795027"/>
                <a:gd name="connsiteX7" fmla="*/ 0 w 2976290"/>
                <a:gd name="connsiteY7" fmla="*/ 3042471 h 5795027"/>
                <a:gd name="connsiteX8" fmla="*/ 0 w 2976290"/>
                <a:gd name="connsiteY8" fmla="*/ 2752557 h 5795027"/>
                <a:gd name="connsiteX9" fmla="*/ 0 w 2976290"/>
                <a:gd name="connsiteY9" fmla="*/ 2231503 h 5795027"/>
                <a:gd name="connsiteX10" fmla="*/ 0 w 2976290"/>
                <a:gd name="connsiteY10" fmla="*/ 2048959 h 5795027"/>
                <a:gd name="connsiteX11" fmla="*/ 559354 w 2976290"/>
                <a:gd name="connsiteY11" fmla="*/ 855573 h 5795027"/>
                <a:gd name="connsiteX12" fmla="*/ 1950071 w 2976290"/>
                <a:gd name="connsiteY12" fmla="*/ 164715 h 5795027"/>
                <a:gd name="connsiteX13" fmla="*/ 2144960 w 2976290"/>
                <a:gd name="connsiteY13" fmla="*/ 0 h 5795027"/>
                <a:gd name="connsiteX14" fmla="*/ 2332832 w 2976290"/>
                <a:gd name="connsiteY14" fmla="*/ 164715 h 5795027"/>
                <a:gd name="connsiteX15" fmla="*/ 2976290 w 2976290"/>
                <a:gd name="connsiteY15" fmla="*/ 524033 h 5795027"/>
                <a:gd name="connsiteX0" fmla="*/ 2955049 w 2987296"/>
                <a:gd name="connsiteY0" fmla="*/ 5266109 h 5795027"/>
                <a:gd name="connsiteX1" fmla="*/ 2332829 w 2987296"/>
                <a:gd name="connsiteY1" fmla="*/ 5630311 h 5795027"/>
                <a:gd name="connsiteX2" fmla="*/ 2137940 w 2987296"/>
                <a:gd name="connsiteY2" fmla="*/ 5795027 h 5795027"/>
                <a:gd name="connsiteX3" fmla="*/ 1950069 w 2987296"/>
                <a:gd name="connsiteY3" fmla="*/ 5630311 h 5795027"/>
                <a:gd name="connsiteX4" fmla="*/ 559353 w 2987296"/>
                <a:gd name="connsiteY4" fmla="*/ 4939455 h 5795027"/>
                <a:gd name="connsiteX5" fmla="*/ 0 w 2987296"/>
                <a:gd name="connsiteY5" fmla="*/ 3746068 h 5795027"/>
                <a:gd name="connsiteX6" fmla="*/ 0 w 2987296"/>
                <a:gd name="connsiteY6" fmla="*/ 3441681 h 5795027"/>
                <a:gd name="connsiteX7" fmla="*/ 0 w 2987296"/>
                <a:gd name="connsiteY7" fmla="*/ 3042471 h 5795027"/>
                <a:gd name="connsiteX8" fmla="*/ 0 w 2987296"/>
                <a:gd name="connsiteY8" fmla="*/ 2752557 h 5795027"/>
                <a:gd name="connsiteX9" fmla="*/ 0 w 2987296"/>
                <a:gd name="connsiteY9" fmla="*/ 2231503 h 5795027"/>
                <a:gd name="connsiteX10" fmla="*/ 0 w 2987296"/>
                <a:gd name="connsiteY10" fmla="*/ 2048959 h 5795027"/>
                <a:gd name="connsiteX11" fmla="*/ 559354 w 2987296"/>
                <a:gd name="connsiteY11" fmla="*/ 855573 h 5795027"/>
                <a:gd name="connsiteX12" fmla="*/ 1950071 w 2987296"/>
                <a:gd name="connsiteY12" fmla="*/ 164715 h 5795027"/>
                <a:gd name="connsiteX13" fmla="*/ 2144960 w 2987296"/>
                <a:gd name="connsiteY13" fmla="*/ 0 h 5795027"/>
                <a:gd name="connsiteX14" fmla="*/ 2332832 w 2987296"/>
                <a:gd name="connsiteY14" fmla="*/ 164715 h 5795027"/>
                <a:gd name="connsiteX15" fmla="*/ 2987296 w 2987296"/>
                <a:gd name="connsiteY15" fmla="*/ 557051 h 57950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987296" h="5795027">
                  <a:moveTo>
                    <a:pt x="2955049" y="5266109"/>
                  </a:moveTo>
                  <a:cubicBezTo>
                    <a:pt x="2737194" y="5332489"/>
                    <a:pt x="2474819" y="5542158"/>
                    <a:pt x="2332829" y="5630311"/>
                  </a:cubicBezTo>
                  <a:lnTo>
                    <a:pt x="2137940" y="5795027"/>
                  </a:lnTo>
                  <a:lnTo>
                    <a:pt x="1950069" y="5630311"/>
                  </a:lnTo>
                  <a:cubicBezTo>
                    <a:pt x="1484225" y="5270318"/>
                    <a:pt x="959280" y="5171158"/>
                    <a:pt x="559353" y="4939455"/>
                  </a:cubicBezTo>
                  <a:cubicBezTo>
                    <a:pt x="174796" y="4670559"/>
                    <a:pt x="0" y="4362177"/>
                    <a:pt x="0" y="3746068"/>
                  </a:cubicBezTo>
                  <a:lnTo>
                    <a:pt x="0" y="3441681"/>
                  </a:lnTo>
                  <a:lnTo>
                    <a:pt x="0" y="3042471"/>
                  </a:lnTo>
                  <a:lnTo>
                    <a:pt x="0" y="2752557"/>
                  </a:lnTo>
                  <a:lnTo>
                    <a:pt x="0" y="2231503"/>
                  </a:lnTo>
                  <a:lnTo>
                    <a:pt x="0" y="2048959"/>
                  </a:lnTo>
                  <a:cubicBezTo>
                    <a:pt x="0" y="1432851"/>
                    <a:pt x="174797" y="1124469"/>
                    <a:pt x="559354" y="855573"/>
                  </a:cubicBezTo>
                  <a:cubicBezTo>
                    <a:pt x="959283" y="623869"/>
                    <a:pt x="1484227" y="524709"/>
                    <a:pt x="1950071" y="164715"/>
                  </a:cubicBezTo>
                  <a:lnTo>
                    <a:pt x="2144960" y="0"/>
                  </a:lnTo>
                  <a:lnTo>
                    <a:pt x="2332832" y="164715"/>
                  </a:lnTo>
                  <a:cubicBezTo>
                    <a:pt x="2471387" y="252054"/>
                    <a:pt x="2755510" y="441908"/>
                    <a:pt x="2987296" y="557051"/>
                  </a:cubicBezTo>
                </a:path>
              </a:pathLst>
            </a:custGeom>
            <a:noFill/>
            <a:ln w="25400" cap="rnd">
              <a:solidFill>
                <a:schemeClr val="bg2">
                  <a:lumMod val="75000"/>
                  <a:alpha val="65000"/>
                </a:schemeClr>
              </a:solidFill>
              <a:prstDash val="sysDot"/>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Placeholder 1">
            <a:extLst>
              <a:ext uri="{FF2B5EF4-FFF2-40B4-BE49-F238E27FC236}">
                <a16:creationId xmlns:a16="http://schemas.microsoft.com/office/drawing/2014/main" id="{7E11B74D-DF90-4993-88AE-4D05C91F2A96}"/>
              </a:ext>
            </a:extLst>
          </p:cNvPr>
          <p:cNvSpPr>
            <a:spLocks noGrp="1"/>
          </p:cNvSpPr>
          <p:nvPr>
            <p:ph type="title"/>
          </p:nvPr>
        </p:nvSpPr>
        <p:spPr>
          <a:xfrm>
            <a:off x="966744" y="959587"/>
            <a:ext cx="9076329" cy="106427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79B3DE9-A495-4E75-819D-E0B2E5505072}"/>
              </a:ext>
            </a:extLst>
          </p:cNvPr>
          <p:cNvSpPr>
            <a:spLocks noGrp="1"/>
          </p:cNvSpPr>
          <p:nvPr>
            <p:ph type="body" idx="1"/>
          </p:nvPr>
        </p:nvSpPr>
        <p:spPr>
          <a:xfrm>
            <a:off x="966744" y="2248257"/>
            <a:ext cx="9076329" cy="365015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2430AC-DB07-423B-A52A-0065639AFE68}"/>
              </a:ext>
            </a:extLst>
          </p:cNvPr>
          <p:cNvSpPr>
            <a:spLocks noGrp="1"/>
          </p:cNvSpPr>
          <p:nvPr>
            <p:ph type="dt" sz="half" idx="2"/>
          </p:nvPr>
        </p:nvSpPr>
        <p:spPr>
          <a:xfrm>
            <a:off x="8266975" y="6356350"/>
            <a:ext cx="2960914" cy="365125"/>
          </a:xfrm>
          <a:prstGeom prst="rect">
            <a:avLst/>
          </a:prstGeom>
        </p:spPr>
        <p:txBody>
          <a:bodyPr vert="horz" lIns="91440" tIns="45720" rIns="91440" bIns="45720" rtlCol="0" anchor="ctr"/>
          <a:lstStyle>
            <a:lvl1pPr algn="r">
              <a:defRPr sz="1000" i="0">
                <a:solidFill>
                  <a:schemeClr val="tx2">
                    <a:alpha val="85000"/>
                  </a:schemeClr>
                </a:solidFill>
              </a:defRPr>
            </a:lvl1pPr>
          </a:lstStyle>
          <a:p>
            <a:fld id="{11008460-8B2F-4AAA-A4E2-10730069204C}" type="datetimeFigureOut">
              <a:rPr lang="en-US" smtClean="0"/>
              <a:pPr/>
              <a:t>9/22/2023</a:t>
            </a:fld>
            <a:endParaRPr lang="en-US"/>
          </a:p>
        </p:txBody>
      </p:sp>
      <p:sp>
        <p:nvSpPr>
          <p:cNvPr id="5" name="Footer Placeholder 4">
            <a:extLst>
              <a:ext uri="{FF2B5EF4-FFF2-40B4-BE49-F238E27FC236}">
                <a16:creationId xmlns:a16="http://schemas.microsoft.com/office/drawing/2014/main" id="{485FAFC9-FA18-4C55-8C92-B17603CAEEDC}"/>
              </a:ext>
            </a:extLst>
          </p:cNvPr>
          <p:cNvSpPr>
            <a:spLocks noGrp="1"/>
          </p:cNvSpPr>
          <p:nvPr>
            <p:ph type="ftr" sz="quarter" idx="3"/>
          </p:nvPr>
        </p:nvSpPr>
        <p:spPr>
          <a:xfrm>
            <a:off x="966745" y="501128"/>
            <a:ext cx="3311342" cy="365125"/>
          </a:xfrm>
          <a:prstGeom prst="rect">
            <a:avLst/>
          </a:prstGeom>
        </p:spPr>
        <p:txBody>
          <a:bodyPr vert="horz" lIns="91440" tIns="45720" rIns="91440" bIns="45720" rtlCol="0" anchor="ctr"/>
          <a:lstStyle>
            <a:lvl1pPr algn="l">
              <a:defRPr sz="1000" i="0">
                <a:solidFill>
                  <a:schemeClr val="tx2">
                    <a:alpha val="85000"/>
                  </a:schemeClr>
                </a:solidFill>
              </a:defRPr>
            </a:lvl1pPr>
          </a:lstStyle>
          <a:p>
            <a:endParaRPr lang="en-US"/>
          </a:p>
        </p:txBody>
      </p:sp>
      <p:sp>
        <p:nvSpPr>
          <p:cNvPr id="6" name="Slide Number Placeholder 5">
            <a:extLst>
              <a:ext uri="{FF2B5EF4-FFF2-40B4-BE49-F238E27FC236}">
                <a16:creationId xmlns:a16="http://schemas.microsoft.com/office/drawing/2014/main" id="{67D5A493-61FB-4764-90B6-8CC218A781C9}"/>
              </a:ext>
            </a:extLst>
          </p:cNvPr>
          <p:cNvSpPr>
            <a:spLocks noGrp="1"/>
          </p:cNvSpPr>
          <p:nvPr>
            <p:ph type="sldNum" sz="quarter" idx="4"/>
          </p:nvPr>
        </p:nvSpPr>
        <p:spPr>
          <a:xfrm>
            <a:off x="11239498" y="6356350"/>
            <a:ext cx="515479" cy="365125"/>
          </a:xfrm>
          <a:prstGeom prst="rect">
            <a:avLst/>
          </a:prstGeom>
        </p:spPr>
        <p:txBody>
          <a:bodyPr vert="horz" lIns="91440" tIns="45720" rIns="91440" bIns="45720" rtlCol="0" anchor="ctr"/>
          <a:lstStyle>
            <a:lvl1pPr algn="r">
              <a:defRPr sz="1000" i="0">
                <a:solidFill>
                  <a:schemeClr val="tx2">
                    <a:alpha val="85000"/>
                  </a:schemeClr>
                </a:solidFill>
              </a:defRPr>
            </a:lvl1pPr>
          </a:lstStyle>
          <a:p>
            <a:fld id="{0946259B-8396-46CD-AD42-FDEDA89DA278}" type="slidenum">
              <a:rPr lang="en-US" smtClean="0"/>
              <a:pPr/>
              <a:t>‹#›</a:t>
            </a:fld>
            <a:endParaRPr lang="en-US"/>
          </a:p>
        </p:txBody>
      </p:sp>
    </p:spTree>
    <p:extLst>
      <p:ext uri="{BB962C8B-B14F-4D97-AF65-F5344CB8AC3E}">
        <p14:creationId xmlns:p14="http://schemas.microsoft.com/office/powerpoint/2010/main" val="1189895362"/>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27" r:id="rId5"/>
    <p:sldLayoutId id="2147483732" r:id="rId6"/>
    <p:sldLayoutId id="2147483728" r:id="rId7"/>
    <p:sldLayoutId id="2147483729" r:id="rId8"/>
    <p:sldLayoutId id="2147483730" r:id="rId9"/>
    <p:sldLayoutId id="2147483731" r:id="rId10"/>
    <p:sldLayoutId id="2147483733" r:id="rId11"/>
  </p:sldLayoutIdLst>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xStyles>
    <p:titleStyle>
      <a:lvl1pPr algn="l" defTabSz="914400" rtl="0" eaLnBrk="1" latinLnBrk="0" hangingPunct="1">
        <a:lnSpc>
          <a:spcPct val="100000"/>
        </a:lnSpc>
        <a:spcBef>
          <a:spcPct val="0"/>
        </a:spcBef>
        <a:buNone/>
        <a:defRPr sz="4000" kern="1200">
          <a:solidFill>
            <a:schemeClr val="tx2"/>
          </a:solidFill>
          <a:latin typeface="+mj-lt"/>
          <a:ea typeface="+mj-ea"/>
          <a:cs typeface="+mj-cs"/>
        </a:defRPr>
      </a:lvl1pPr>
    </p:titleStyle>
    <p:bodyStyle>
      <a:lvl1pPr marL="228600" indent="-228600" algn="l" defTabSz="914400" rtl="0" eaLnBrk="1" latinLnBrk="0" hangingPunct="1">
        <a:lnSpc>
          <a:spcPct val="110000"/>
        </a:lnSpc>
        <a:spcBef>
          <a:spcPts val="1000"/>
        </a:spcBef>
        <a:buSzPct val="150000"/>
        <a:buFont typeface="Goudy Old Style" panose="02020502050305020303" pitchFamily="18" charset="0"/>
        <a:buChar char="∙"/>
        <a:defRPr sz="2000" kern="1200">
          <a:solidFill>
            <a:schemeClr val="tx2"/>
          </a:solidFill>
          <a:latin typeface="+mn-lt"/>
          <a:ea typeface="+mn-ea"/>
          <a:cs typeface="+mn-cs"/>
        </a:defRPr>
      </a:lvl1pPr>
      <a:lvl2pPr marL="274320" indent="0" algn="l" defTabSz="914400" rtl="0" eaLnBrk="1" latinLnBrk="0" hangingPunct="1">
        <a:lnSpc>
          <a:spcPct val="110000"/>
        </a:lnSpc>
        <a:spcBef>
          <a:spcPts val="500"/>
        </a:spcBef>
        <a:buFontTx/>
        <a:buNone/>
        <a:defRPr sz="1800" kern="1200">
          <a:solidFill>
            <a:schemeClr val="tx2"/>
          </a:solidFill>
          <a:latin typeface="+mn-lt"/>
          <a:ea typeface="+mn-ea"/>
          <a:cs typeface="+mn-cs"/>
        </a:defRPr>
      </a:lvl2pPr>
      <a:lvl3pPr marL="548640" indent="-228600" algn="l" defTabSz="914400" rtl="0" eaLnBrk="1" latinLnBrk="0" hangingPunct="1">
        <a:lnSpc>
          <a:spcPct val="110000"/>
        </a:lnSpc>
        <a:spcBef>
          <a:spcPts val="500"/>
        </a:spcBef>
        <a:buSzPct val="150000"/>
        <a:buFont typeface="Goudy Old Style" panose="02020502050305020303" pitchFamily="18" charset="0"/>
        <a:buChar char="∙"/>
        <a:defRPr sz="1600" kern="1200">
          <a:solidFill>
            <a:schemeClr val="tx2"/>
          </a:solidFill>
          <a:latin typeface="+mn-lt"/>
          <a:ea typeface="+mn-ea"/>
          <a:cs typeface="+mn-cs"/>
        </a:defRPr>
      </a:lvl3pPr>
      <a:lvl4pPr marL="594360" indent="0" algn="l" defTabSz="914400" rtl="0" eaLnBrk="1" latinLnBrk="0" hangingPunct="1">
        <a:lnSpc>
          <a:spcPct val="110000"/>
        </a:lnSpc>
        <a:spcBef>
          <a:spcPts val="500"/>
        </a:spcBef>
        <a:buFontTx/>
        <a:buNone/>
        <a:defRPr sz="1400" kern="1200">
          <a:solidFill>
            <a:schemeClr val="tx2"/>
          </a:solidFill>
          <a:latin typeface="+mn-lt"/>
          <a:ea typeface="+mn-ea"/>
          <a:cs typeface="+mn-cs"/>
        </a:defRPr>
      </a:lvl4pPr>
      <a:lvl5pPr marL="822960" indent="-228600" algn="l" defTabSz="914400" rtl="0" eaLnBrk="1" latinLnBrk="0" hangingPunct="1">
        <a:lnSpc>
          <a:spcPct val="110000"/>
        </a:lnSpc>
        <a:spcBef>
          <a:spcPts val="500"/>
        </a:spcBef>
        <a:buSzPct val="150000"/>
        <a:buFont typeface="Goudy Old Style" panose="02020502050305020303" pitchFamily="18" charset="0"/>
        <a:buChar char="∙"/>
        <a:defRPr sz="14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4.xml"/><Relationship Id="rId5" Type="http://schemas.openxmlformats.org/officeDocument/2006/relationships/image" Target="../media/image8.png"/><Relationship Id="rId4" Type="http://schemas.openxmlformats.org/officeDocument/2006/relationships/image" Target="../media/image7.png"/></Relationships>
</file>

<file path=ppt/slides/_rels/slide17.xml.rels><?xml version="1.0" encoding="UTF-8" standalone="yes"?>
<Relationships xmlns="http://schemas.openxmlformats.org/package/2006/relationships"><Relationship Id="rId3" Type="http://schemas.openxmlformats.org/officeDocument/2006/relationships/hyperlink" Target="mailto:hr@tamut.edu" TargetMode="External"/><Relationship Id="rId2" Type="http://schemas.openxmlformats.org/officeDocument/2006/relationships/image" Target="../media/image1.jpeg"/><Relationship Id="rId1" Type="http://schemas.openxmlformats.org/officeDocument/2006/relationships/slideLayout" Target="../slideLayouts/slideLayout4.xml"/><Relationship Id="rId4" Type="http://schemas.openxmlformats.org/officeDocument/2006/relationships/hyperlink" Target="mailto:budget@tamut.edu"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3" descr="Aesthetic liquid watercolor and ink">
            <a:extLst>
              <a:ext uri="{FF2B5EF4-FFF2-40B4-BE49-F238E27FC236}">
                <a16:creationId xmlns:a16="http://schemas.microsoft.com/office/drawing/2014/main" id="{F55EE548-E21D-3184-E9C4-53CE328F55F4}"/>
              </a:ext>
            </a:extLst>
          </p:cNvPr>
          <p:cNvPicPr>
            <a:picLocks noChangeAspect="1"/>
          </p:cNvPicPr>
          <p:nvPr/>
        </p:nvPicPr>
        <p:blipFill rotWithShape="1">
          <a:blip r:embed="rId2"/>
          <a:srcRect t="1867" b="6670"/>
          <a:stretch/>
        </p:blipFill>
        <p:spPr>
          <a:xfrm>
            <a:off x="0" y="11"/>
            <a:ext cx="12191979" cy="6857989"/>
          </a:xfrm>
          <a:prstGeom prst="rect">
            <a:avLst/>
          </a:prstGeom>
        </p:spPr>
      </p:pic>
      <p:sp>
        <p:nvSpPr>
          <p:cNvPr id="4" name="Oval 3">
            <a:extLst>
              <a:ext uri="{FF2B5EF4-FFF2-40B4-BE49-F238E27FC236}">
                <a16:creationId xmlns:a16="http://schemas.microsoft.com/office/drawing/2014/main" id="{DBA53EEA-7FBB-2F11-3D35-EAE966B6CA22}"/>
              </a:ext>
            </a:extLst>
          </p:cNvPr>
          <p:cNvSpPr/>
          <p:nvPr/>
        </p:nvSpPr>
        <p:spPr>
          <a:xfrm>
            <a:off x="2457418" y="1016925"/>
            <a:ext cx="7277120" cy="4830419"/>
          </a:xfrm>
          <a:prstGeom prst="ellipse">
            <a:avLst/>
          </a:prstGeom>
          <a:solidFill>
            <a:srgbClr val="4DB1BF">
              <a:alpha val="50000"/>
            </a:srgbClr>
          </a:solidFill>
          <a:effectLst>
            <a:softEdge rad="635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E341E75-54C3-6570-034F-924965A53647}"/>
              </a:ext>
            </a:extLst>
          </p:cNvPr>
          <p:cNvSpPr>
            <a:spLocks noGrp="1"/>
          </p:cNvSpPr>
          <p:nvPr>
            <p:ph type="ctrTitle"/>
          </p:nvPr>
        </p:nvSpPr>
        <p:spPr>
          <a:xfrm>
            <a:off x="3783545" y="1602428"/>
            <a:ext cx="4624875" cy="2142699"/>
          </a:xfrm>
        </p:spPr>
        <p:txBody>
          <a:bodyPr anchor="b">
            <a:noAutofit/>
          </a:bodyPr>
          <a:lstStyle/>
          <a:p>
            <a:pPr algn="ctr"/>
            <a:r>
              <a:rPr lang="en-US" sz="6000">
                <a:solidFill>
                  <a:srgbClr val="FFFFFF"/>
                </a:solidFill>
                <a:latin typeface="Fave Script Bold Pro" panose="020B0604020202020204" pitchFamily="2" charset="0"/>
                <a:cs typeface="Dreaming Outloud Script Pro" panose="020B0604020202020204" pitchFamily="66" charset="0"/>
              </a:rPr>
              <a:t>Texas A&amp;M University-Texarkana</a:t>
            </a:r>
          </a:p>
        </p:txBody>
      </p:sp>
      <p:sp>
        <p:nvSpPr>
          <p:cNvPr id="3" name="Subtitle 2">
            <a:extLst>
              <a:ext uri="{FF2B5EF4-FFF2-40B4-BE49-F238E27FC236}">
                <a16:creationId xmlns:a16="http://schemas.microsoft.com/office/drawing/2014/main" id="{26EE9942-C874-707C-11A3-D6DBB54B4A28}"/>
              </a:ext>
            </a:extLst>
          </p:cNvPr>
          <p:cNvSpPr>
            <a:spLocks noGrp="1"/>
          </p:cNvSpPr>
          <p:nvPr>
            <p:ph type="subTitle" idx="1"/>
          </p:nvPr>
        </p:nvSpPr>
        <p:spPr>
          <a:xfrm>
            <a:off x="4573137" y="4306971"/>
            <a:ext cx="3045685" cy="948601"/>
          </a:xfrm>
        </p:spPr>
        <p:txBody>
          <a:bodyPr anchor="t">
            <a:normAutofit fontScale="92500"/>
          </a:bodyPr>
          <a:lstStyle/>
          <a:p>
            <a:pPr algn="ctr"/>
            <a:r>
              <a:rPr lang="en-US" b="1">
                <a:solidFill>
                  <a:srgbClr val="FFFFFF"/>
                </a:solidFill>
                <a:cs typeface="Dreaming Outloud Pro" panose="020B0604020202020204" pitchFamily="66" charset="0"/>
              </a:rPr>
              <a:t>Budget Contact Training</a:t>
            </a:r>
          </a:p>
        </p:txBody>
      </p:sp>
      <p:cxnSp>
        <p:nvCxnSpPr>
          <p:cNvPr id="6" name="Straight Connector 5">
            <a:extLst>
              <a:ext uri="{FF2B5EF4-FFF2-40B4-BE49-F238E27FC236}">
                <a16:creationId xmlns:a16="http://schemas.microsoft.com/office/drawing/2014/main" id="{792C484B-2D77-4D12-F41D-981FB41C5314}"/>
              </a:ext>
            </a:extLst>
          </p:cNvPr>
          <p:cNvCxnSpPr>
            <a:cxnSpLocks/>
          </p:cNvCxnSpPr>
          <p:nvPr/>
        </p:nvCxnSpPr>
        <p:spPr>
          <a:xfrm>
            <a:off x="5190746" y="3944243"/>
            <a:ext cx="1810465"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5" name="Plaque 4">
            <a:extLst>
              <a:ext uri="{FF2B5EF4-FFF2-40B4-BE49-F238E27FC236}">
                <a16:creationId xmlns:a16="http://schemas.microsoft.com/office/drawing/2014/main" id="{7C0BA99E-E979-40D5-4A86-753A49F2DF98}"/>
              </a:ext>
            </a:extLst>
          </p:cNvPr>
          <p:cNvSpPr/>
          <p:nvPr/>
        </p:nvSpPr>
        <p:spPr>
          <a:xfrm>
            <a:off x="3524366" y="909954"/>
            <a:ext cx="5143224" cy="5038092"/>
          </a:xfrm>
          <a:prstGeom prst="plaque">
            <a:avLst>
              <a:gd name="adj" fmla="val 19407"/>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4426490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descr="Aesthetic liquid watercolor and ink">
            <a:extLst>
              <a:ext uri="{FF2B5EF4-FFF2-40B4-BE49-F238E27FC236}">
                <a16:creationId xmlns:a16="http://schemas.microsoft.com/office/drawing/2014/main" id="{D5F53CCE-B7A1-8A3F-34E0-81C660179171}"/>
              </a:ext>
            </a:extLst>
          </p:cNvPr>
          <p:cNvPicPr>
            <a:picLocks noChangeAspect="1"/>
          </p:cNvPicPr>
          <p:nvPr/>
        </p:nvPicPr>
        <p:blipFill rotWithShape="1">
          <a:blip r:embed="rId2">
            <a:alphaModFix amt="35000"/>
          </a:blip>
          <a:srcRect t="1867" b="6670"/>
          <a:stretch/>
        </p:blipFill>
        <p:spPr>
          <a:xfrm>
            <a:off x="0" y="11"/>
            <a:ext cx="12191979" cy="6857989"/>
          </a:xfrm>
          <a:prstGeom prst="rect">
            <a:avLst/>
          </a:prstGeom>
        </p:spPr>
      </p:pic>
      <p:sp>
        <p:nvSpPr>
          <p:cNvPr id="2" name="Rectangle 1">
            <a:extLst>
              <a:ext uri="{FF2B5EF4-FFF2-40B4-BE49-F238E27FC236}">
                <a16:creationId xmlns:a16="http://schemas.microsoft.com/office/drawing/2014/main" id="{71ECB245-BFCE-B0A5-7FC8-35DE236CA235}"/>
              </a:ext>
            </a:extLst>
          </p:cNvPr>
          <p:cNvSpPr/>
          <p:nvPr/>
        </p:nvSpPr>
        <p:spPr>
          <a:xfrm>
            <a:off x="-357946" y="-348916"/>
            <a:ext cx="12907891" cy="7555831"/>
          </a:xfrm>
          <a:prstGeom prst="rect">
            <a:avLst/>
          </a:prstGeom>
          <a:solidFill>
            <a:schemeClr val="bg1"/>
          </a:solidFill>
          <a:ln>
            <a:solidFill>
              <a:schemeClr val="bg1"/>
            </a:solid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6">
            <a:extLst>
              <a:ext uri="{FF2B5EF4-FFF2-40B4-BE49-F238E27FC236}">
                <a16:creationId xmlns:a16="http://schemas.microsoft.com/office/drawing/2014/main" id="{78CD11B4-764E-D041-1EB3-B87F981DA26E}"/>
              </a:ext>
            </a:extLst>
          </p:cNvPr>
          <p:cNvSpPr>
            <a:spLocks noGrp="1"/>
          </p:cNvSpPr>
          <p:nvPr>
            <p:ph sz="half" idx="1"/>
          </p:nvPr>
        </p:nvSpPr>
        <p:spPr>
          <a:xfrm>
            <a:off x="1751991" y="1552575"/>
            <a:ext cx="9076330" cy="3705226"/>
          </a:xfrm>
        </p:spPr>
        <p:txBody>
          <a:bodyPr>
            <a:normAutofit fontScale="92500" lnSpcReduction="20000"/>
          </a:bodyPr>
          <a:lstStyle/>
          <a:p>
            <a:pPr marL="0" indent="0">
              <a:lnSpc>
                <a:spcPct val="150000"/>
              </a:lnSpc>
              <a:buNone/>
            </a:pPr>
            <a:r>
              <a:rPr lang="en-US" sz="2400" b="1" dirty="0"/>
              <a:t>Costing Allocation – tells FAMIS where an employee is paid from</a:t>
            </a:r>
          </a:p>
          <a:p>
            <a:pPr>
              <a:lnSpc>
                <a:spcPct val="150000"/>
              </a:lnSpc>
            </a:pPr>
            <a:r>
              <a:rPr lang="en-US" sz="2400" dirty="0"/>
              <a:t>Attached to a PIN and an employee separately – make sure any changes are only to the worker position and NOT position restrictions</a:t>
            </a:r>
          </a:p>
          <a:p>
            <a:pPr>
              <a:lnSpc>
                <a:spcPct val="150000"/>
              </a:lnSpc>
            </a:pPr>
            <a:r>
              <a:rPr lang="en-US" sz="2400" dirty="0"/>
              <a:t>Follows budget created at beginning of FY by Department heads and Budget department</a:t>
            </a:r>
          </a:p>
          <a:p>
            <a:pPr>
              <a:lnSpc>
                <a:spcPct val="150000"/>
              </a:lnSpc>
            </a:pPr>
            <a:r>
              <a:rPr lang="en-US" sz="2400" dirty="0"/>
              <a:t>To find an employee’s CA go to their profile, the pay section in the blue menu on the left, and ‘costing allocation’ tab across the top menu</a:t>
            </a:r>
          </a:p>
          <a:p>
            <a:pPr>
              <a:lnSpc>
                <a:spcPct val="150000"/>
              </a:lnSpc>
            </a:pPr>
            <a:endParaRPr lang="en-US" sz="2400" dirty="0"/>
          </a:p>
          <a:p>
            <a:pPr marL="0" indent="0">
              <a:lnSpc>
                <a:spcPct val="150000"/>
              </a:lnSpc>
              <a:buNone/>
            </a:pPr>
            <a:endParaRPr lang="en-US" sz="2400" b="1" dirty="0"/>
          </a:p>
        </p:txBody>
      </p:sp>
    </p:spTree>
    <p:extLst>
      <p:ext uri="{BB962C8B-B14F-4D97-AF65-F5344CB8AC3E}">
        <p14:creationId xmlns:p14="http://schemas.microsoft.com/office/powerpoint/2010/main" val="335679394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descr="Aesthetic liquid watercolor and ink">
            <a:extLst>
              <a:ext uri="{FF2B5EF4-FFF2-40B4-BE49-F238E27FC236}">
                <a16:creationId xmlns:a16="http://schemas.microsoft.com/office/drawing/2014/main" id="{D5F53CCE-B7A1-8A3F-34E0-81C660179171}"/>
              </a:ext>
            </a:extLst>
          </p:cNvPr>
          <p:cNvPicPr>
            <a:picLocks noChangeAspect="1"/>
          </p:cNvPicPr>
          <p:nvPr/>
        </p:nvPicPr>
        <p:blipFill rotWithShape="1">
          <a:blip r:embed="rId2">
            <a:alphaModFix amt="35000"/>
          </a:blip>
          <a:srcRect t="1867" b="6670"/>
          <a:stretch/>
        </p:blipFill>
        <p:spPr>
          <a:xfrm>
            <a:off x="0" y="11"/>
            <a:ext cx="12191979" cy="6857989"/>
          </a:xfrm>
          <a:prstGeom prst="rect">
            <a:avLst/>
          </a:prstGeom>
        </p:spPr>
      </p:pic>
      <p:sp>
        <p:nvSpPr>
          <p:cNvPr id="2" name="Rectangle 1">
            <a:extLst>
              <a:ext uri="{FF2B5EF4-FFF2-40B4-BE49-F238E27FC236}">
                <a16:creationId xmlns:a16="http://schemas.microsoft.com/office/drawing/2014/main" id="{71ECB245-BFCE-B0A5-7FC8-35DE236CA235}"/>
              </a:ext>
            </a:extLst>
          </p:cNvPr>
          <p:cNvSpPr/>
          <p:nvPr/>
        </p:nvSpPr>
        <p:spPr>
          <a:xfrm>
            <a:off x="-357946" y="-348916"/>
            <a:ext cx="12907891" cy="7555831"/>
          </a:xfrm>
          <a:prstGeom prst="rect">
            <a:avLst/>
          </a:prstGeom>
          <a:solidFill>
            <a:schemeClr val="bg1"/>
          </a:solidFill>
          <a:ln>
            <a:solidFill>
              <a:schemeClr val="bg1"/>
            </a:solid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8C33BA76-767D-C877-259D-E1FCCE738D92}"/>
              </a:ext>
            </a:extLst>
          </p:cNvPr>
          <p:cNvPicPr>
            <a:picLocks noChangeAspect="1"/>
          </p:cNvPicPr>
          <p:nvPr/>
        </p:nvPicPr>
        <p:blipFill>
          <a:blip r:embed="rId3"/>
          <a:stretch>
            <a:fillRect/>
          </a:stretch>
        </p:blipFill>
        <p:spPr>
          <a:xfrm>
            <a:off x="0" y="804759"/>
            <a:ext cx="12192000" cy="5248482"/>
          </a:xfrm>
          <a:prstGeom prst="rect">
            <a:avLst/>
          </a:prstGeom>
        </p:spPr>
      </p:pic>
    </p:spTree>
    <p:extLst>
      <p:ext uri="{BB962C8B-B14F-4D97-AF65-F5344CB8AC3E}">
        <p14:creationId xmlns:p14="http://schemas.microsoft.com/office/powerpoint/2010/main" val="306319881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descr="Aesthetic liquid watercolor and ink">
            <a:extLst>
              <a:ext uri="{FF2B5EF4-FFF2-40B4-BE49-F238E27FC236}">
                <a16:creationId xmlns:a16="http://schemas.microsoft.com/office/drawing/2014/main" id="{D5F53CCE-B7A1-8A3F-34E0-81C660179171}"/>
              </a:ext>
            </a:extLst>
          </p:cNvPr>
          <p:cNvPicPr>
            <a:picLocks noChangeAspect="1"/>
          </p:cNvPicPr>
          <p:nvPr/>
        </p:nvPicPr>
        <p:blipFill rotWithShape="1">
          <a:blip r:embed="rId2">
            <a:alphaModFix amt="35000"/>
          </a:blip>
          <a:srcRect t="1867" b="6670"/>
          <a:stretch/>
        </p:blipFill>
        <p:spPr>
          <a:xfrm>
            <a:off x="0" y="11"/>
            <a:ext cx="12191979" cy="6857989"/>
          </a:xfrm>
          <a:prstGeom prst="rect">
            <a:avLst/>
          </a:prstGeom>
        </p:spPr>
      </p:pic>
      <p:sp>
        <p:nvSpPr>
          <p:cNvPr id="2" name="Rectangle 1">
            <a:extLst>
              <a:ext uri="{FF2B5EF4-FFF2-40B4-BE49-F238E27FC236}">
                <a16:creationId xmlns:a16="http://schemas.microsoft.com/office/drawing/2014/main" id="{71ECB245-BFCE-B0A5-7FC8-35DE236CA235}"/>
              </a:ext>
            </a:extLst>
          </p:cNvPr>
          <p:cNvSpPr/>
          <p:nvPr/>
        </p:nvSpPr>
        <p:spPr>
          <a:xfrm>
            <a:off x="-357946" y="-348916"/>
            <a:ext cx="12907891" cy="7555831"/>
          </a:xfrm>
          <a:prstGeom prst="rect">
            <a:avLst/>
          </a:prstGeom>
          <a:solidFill>
            <a:schemeClr val="bg1"/>
          </a:solidFill>
          <a:ln>
            <a:solidFill>
              <a:schemeClr val="bg1"/>
            </a:solid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2E803B08-8613-91EB-8744-1A4F16EAE1E8}"/>
              </a:ext>
            </a:extLst>
          </p:cNvPr>
          <p:cNvPicPr>
            <a:picLocks noChangeAspect="1"/>
          </p:cNvPicPr>
          <p:nvPr/>
        </p:nvPicPr>
        <p:blipFill>
          <a:blip r:embed="rId3"/>
          <a:stretch>
            <a:fillRect/>
          </a:stretch>
        </p:blipFill>
        <p:spPr>
          <a:xfrm>
            <a:off x="-21" y="1737646"/>
            <a:ext cx="12192000" cy="3382706"/>
          </a:xfrm>
          <a:prstGeom prst="rect">
            <a:avLst/>
          </a:prstGeom>
        </p:spPr>
      </p:pic>
      <p:sp>
        <p:nvSpPr>
          <p:cNvPr id="3" name="TextBox 2">
            <a:extLst>
              <a:ext uri="{FF2B5EF4-FFF2-40B4-BE49-F238E27FC236}">
                <a16:creationId xmlns:a16="http://schemas.microsoft.com/office/drawing/2014/main" id="{E5DD619D-3EB9-19EF-B8BF-2B328F92A59B}"/>
              </a:ext>
            </a:extLst>
          </p:cNvPr>
          <p:cNvSpPr txBox="1"/>
          <p:nvPr/>
        </p:nvSpPr>
        <p:spPr>
          <a:xfrm>
            <a:off x="248575" y="559293"/>
            <a:ext cx="11523215" cy="923330"/>
          </a:xfrm>
          <a:prstGeom prst="rect">
            <a:avLst/>
          </a:prstGeom>
          <a:noFill/>
        </p:spPr>
        <p:txBody>
          <a:bodyPr wrap="square" rtlCol="0">
            <a:spAutoFit/>
          </a:bodyPr>
          <a:lstStyle/>
          <a:p>
            <a:r>
              <a:rPr lang="en-US" dirty="0"/>
              <a:t>If you want to see where a position was paid from in order to pay a new hire from there as well, type ‘position: the position’ in the search bar to get to the PIN itself. Go to the costing allocations tab from the overview and see where the PIN has been historically paid from (you can also look in CANOPY)</a:t>
            </a:r>
          </a:p>
        </p:txBody>
      </p:sp>
    </p:spTree>
    <p:extLst>
      <p:ext uri="{BB962C8B-B14F-4D97-AF65-F5344CB8AC3E}">
        <p14:creationId xmlns:p14="http://schemas.microsoft.com/office/powerpoint/2010/main" val="55272331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descr="Aesthetic liquid watercolor and ink">
            <a:extLst>
              <a:ext uri="{FF2B5EF4-FFF2-40B4-BE49-F238E27FC236}">
                <a16:creationId xmlns:a16="http://schemas.microsoft.com/office/drawing/2014/main" id="{D5F53CCE-B7A1-8A3F-34E0-81C660179171}"/>
              </a:ext>
            </a:extLst>
          </p:cNvPr>
          <p:cNvPicPr>
            <a:picLocks noChangeAspect="1"/>
          </p:cNvPicPr>
          <p:nvPr/>
        </p:nvPicPr>
        <p:blipFill rotWithShape="1">
          <a:blip r:embed="rId3">
            <a:alphaModFix amt="35000"/>
          </a:blip>
          <a:srcRect t="1867" b="6670"/>
          <a:stretch/>
        </p:blipFill>
        <p:spPr>
          <a:xfrm>
            <a:off x="0" y="11"/>
            <a:ext cx="12191979" cy="6857989"/>
          </a:xfrm>
          <a:prstGeom prst="rect">
            <a:avLst/>
          </a:prstGeom>
        </p:spPr>
      </p:pic>
      <p:sp>
        <p:nvSpPr>
          <p:cNvPr id="2" name="Rectangle 1">
            <a:extLst>
              <a:ext uri="{FF2B5EF4-FFF2-40B4-BE49-F238E27FC236}">
                <a16:creationId xmlns:a16="http://schemas.microsoft.com/office/drawing/2014/main" id="{71ECB245-BFCE-B0A5-7FC8-35DE236CA235}"/>
              </a:ext>
            </a:extLst>
          </p:cNvPr>
          <p:cNvSpPr/>
          <p:nvPr/>
        </p:nvSpPr>
        <p:spPr>
          <a:xfrm>
            <a:off x="-357946" y="-348916"/>
            <a:ext cx="12907891" cy="7555831"/>
          </a:xfrm>
          <a:prstGeom prst="rect">
            <a:avLst/>
          </a:prstGeom>
          <a:solidFill>
            <a:schemeClr val="bg1"/>
          </a:solidFill>
          <a:ln>
            <a:solidFill>
              <a:schemeClr val="bg1"/>
            </a:solid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a:extLst>
              <a:ext uri="{FF2B5EF4-FFF2-40B4-BE49-F238E27FC236}">
                <a16:creationId xmlns:a16="http://schemas.microsoft.com/office/drawing/2014/main" id="{AF556B9E-BC96-D562-F067-E73C9E482FC7}"/>
              </a:ext>
            </a:extLst>
          </p:cNvPr>
          <p:cNvSpPr>
            <a:spLocks noGrp="1"/>
          </p:cNvSpPr>
          <p:nvPr>
            <p:ph type="title"/>
          </p:nvPr>
        </p:nvSpPr>
        <p:spPr>
          <a:xfrm>
            <a:off x="1363681" y="1174489"/>
            <a:ext cx="9818669" cy="1064277"/>
          </a:xfrm>
        </p:spPr>
        <p:txBody>
          <a:bodyPr>
            <a:noAutofit/>
          </a:bodyPr>
          <a:lstStyle/>
          <a:p>
            <a:r>
              <a:rPr lang="en-US" sz="8000" dirty="0">
                <a:solidFill>
                  <a:schemeClr val="accent2">
                    <a:lumMod val="50000"/>
                  </a:schemeClr>
                </a:solidFill>
                <a:latin typeface="Fave Script Bold Pro"/>
              </a:rPr>
              <a:t>Costing Allocation Tips</a:t>
            </a:r>
          </a:p>
        </p:txBody>
      </p:sp>
      <p:sp>
        <p:nvSpPr>
          <p:cNvPr id="7" name="Content Placeholder 6">
            <a:extLst>
              <a:ext uri="{FF2B5EF4-FFF2-40B4-BE49-F238E27FC236}">
                <a16:creationId xmlns:a16="http://schemas.microsoft.com/office/drawing/2014/main" id="{78CD11B4-764E-D041-1EB3-B87F981DA26E}"/>
              </a:ext>
            </a:extLst>
          </p:cNvPr>
          <p:cNvSpPr>
            <a:spLocks noGrp="1"/>
          </p:cNvSpPr>
          <p:nvPr>
            <p:ph sz="half" idx="1"/>
          </p:nvPr>
        </p:nvSpPr>
        <p:spPr>
          <a:xfrm>
            <a:off x="1734850" y="2235705"/>
            <a:ext cx="9076330" cy="3534780"/>
          </a:xfrm>
        </p:spPr>
        <p:txBody>
          <a:bodyPr vert="horz" lIns="91440" tIns="45720" rIns="91440" bIns="45720" rtlCol="0" anchor="t">
            <a:normAutofit fontScale="92500" lnSpcReduction="10000"/>
          </a:bodyPr>
          <a:lstStyle/>
          <a:p>
            <a:pPr>
              <a:lnSpc>
                <a:spcPct val="150000"/>
              </a:lnSpc>
            </a:pPr>
            <a:r>
              <a:rPr lang="en-US" sz="2400" dirty="0"/>
              <a:t>Always remember the account must be prefixed with 22-account #</a:t>
            </a:r>
          </a:p>
          <a:p>
            <a:pPr marL="617220" lvl="1" indent="-342900">
              <a:lnSpc>
                <a:spcPct val="150000"/>
              </a:lnSpc>
              <a:buFont typeface="Arial" panose="020B0604020202020204" pitchFamily="34" charset="0"/>
              <a:buChar char="•"/>
            </a:pPr>
            <a:r>
              <a:rPr lang="en-US" sz="2000" dirty="0"/>
              <a:t>Any other number means you’re trying to use another system member’s accounts so make sure to look out for this</a:t>
            </a:r>
          </a:p>
          <a:p>
            <a:pPr>
              <a:lnSpc>
                <a:spcPct val="150000"/>
              </a:lnSpc>
            </a:pPr>
            <a:r>
              <a:rPr lang="en-US" sz="2400" dirty="0"/>
              <a:t>End dates are only entered in a costing allocation line when you are immediately putting in a new account</a:t>
            </a:r>
          </a:p>
          <a:p>
            <a:pPr marL="617220" lvl="1" indent="-342900">
              <a:lnSpc>
                <a:spcPct val="150000"/>
              </a:lnSpc>
              <a:buFont typeface="Goudy Old Style" panose="02020502050305020303" pitchFamily="18" charset="0"/>
              <a:buChar char="˚"/>
            </a:pPr>
            <a:r>
              <a:rPr lang="en-US" sz="2000" dirty="0"/>
              <a:t>When doing a new account, the end date of the old CA and begin date for new CA must always be back-to-back.</a:t>
            </a:r>
          </a:p>
          <a:p>
            <a:pPr>
              <a:lnSpc>
                <a:spcPct val="150000"/>
              </a:lnSpc>
            </a:pPr>
            <a:endParaRPr lang="en-US" sz="2400" dirty="0"/>
          </a:p>
          <a:p>
            <a:pPr marL="0" indent="0">
              <a:lnSpc>
                <a:spcPct val="150000"/>
              </a:lnSpc>
              <a:buNone/>
            </a:pPr>
            <a:endParaRPr lang="en-US" sz="2400" dirty="0"/>
          </a:p>
        </p:txBody>
      </p:sp>
    </p:spTree>
    <p:extLst>
      <p:ext uri="{BB962C8B-B14F-4D97-AF65-F5344CB8AC3E}">
        <p14:creationId xmlns:p14="http://schemas.microsoft.com/office/powerpoint/2010/main" val="43961577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descr="Aesthetic liquid watercolor and ink">
            <a:extLst>
              <a:ext uri="{FF2B5EF4-FFF2-40B4-BE49-F238E27FC236}">
                <a16:creationId xmlns:a16="http://schemas.microsoft.com/office/drawing/2014/main" id="{D5F53CCE-B7A1-8A3F-34E0-81C660179171}"/>
              </a:ext>
            </a:extLst>
          </p:cNvPr>
          <p:cNvPicPr>
            <a:picLocks noChangeAspect="1"/>
          </p:cNvPicPr>
          <p:nvPr/>
        </p:nvPicPr>
        <p:blipFill rotWithShape="1">
          <a:blip r:embed="rId3">
            <a:alphaModFix amt="35000"/>
          </a:blip>
          <a:srcRect t="1867" b="6670"/>
          <a:stretch/>
        </p:blipFill>
        <p:spPr>
          <a:xfrm>
            <a:off x="0" y="11"/>
            <a:ext cx="12191979" cy="6857989"/>
          </a:xfrm>
          <a:prstGeom prst="rect">
            <a:avLst/>
          </a:prstGeom>
        </p:spPr>
      </p:pic>
      <p:sp>
        <p:nvSpPr>
          <p:cNvPr id="2" name="Rectangle 1">
            <a:extLst>
              <a:ext uri="{FF2B5EF4-FFF2-40B4-BE49-F238E27FC236}">
                <a16:creationId xmlns:a16="http://schemas.microsoft.com/office/drawing/2014/main" id="{71ECB245-BFCE-B0A5-7FC8-35DE236CA235}"/>
              </a:ext>
            </a:extLst>
          </p:cNvPr>
          <p:cNvSpPr/>
          <p:nvPr/>
        </p:nvSpPr>
        <p:spPr>
          <a:xfrm>
            <a:off x="-357946" y="-348916"/>
            <a:ext cx="12907891" cy="7555831"/>
          </a:xfrm>
          <a:prstGeom prst="rect">
            <a:avLst/>
          </a:prstGeom>
          <a:solidFill>
            <a:schemeClr val="bg1"/>
          </a:solidFill>
          <a:ln>
            <a:solidFill>
              <a:schemeClr val="bg1"/>
            </a:solid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a:extLst>
              <a:ext uri="{FF2B5EF4-FFF2-40B4-BE49-F238E27FC236}">
                <a16:creationId xmlns:a16="http://schemas.microsoft.com/office/drawing/2014/main" id="{AF556B9E-BC96-D562-F067-E73C9E482FC7}"/>
              </a:ext>
            </a:extLst>
          </p:cNvPr>
          <p:cNvSpPr>
            <a:spLocks noGrp="1"/>
          </p:cNvSpPr>
          <p:nvPr>
            <p:ph type="title"/>
          </p:nvPr>
        </p:nvSpPr>
        <p:spPr>
          <a:xfrm>
            <a:off x="1363681" y="1069714"/>
            <a:ext cx="9818669" cy="1064277"/>
          </a:xfrm>
        </p:spPr>
        <p:txBody>
          <a:bodyPr>
            <a:noAutofit/>
          </a:bodyPr>
          <a:lstStyle/>
          <a:p>
            <a:r>
              <a:rPr lang="en-US" sz="8000">
                <a:solidFill>
                  <a:schemeClr val="accent2">
                    <a:lumMod val="50000"/>
                  </a:schemeClr>
                </a:solidFill>
                <a:latin typeface="Fave Script Bold Pro"/>
              </a:rPr>
              <a:t>When prompted, what do I do?</a:t>
            </a:r>
          </a:p>
        </p:txBody>
      </p:sp>
      <p:sp>
        <p:nvSpPr>
          <p:cNvPr id="7" name="Content Placeholder 6">
            <a:extLst>
              <a:ext uri="{FF2B5EF4-FFF2-40B4-BE49-F238E27FC236}">
                <a16:creationId xmlns:a16="http://schemas.microsoft.com/office/drawing/2014/main" id="{78CD11B4-764E-D041-1EB3-B87F981DA26E}"/>
              </a:ext>
            </a:extLst>
          </p:cNvPr>
          <p:cNvSpPr>
            <a:spLocks noGrp="1"/>
          </p:cNvSpPr>
          <p:nvPr>
            <p:ph sz="half" idx="1"/>
          </p:nvPr>
        </p:nvSpPr>
        <p:spPr>
          <a:xfrm>
            <a:off x="1727200" y="2132216"/>
            <a:ext cx="10344150" cy="3574789"/>
          </a:xfrm>
        </p:spPr>
        <p:txBody>
          <a:bodyPr vert="horz" lIns="91440" tIns="45720" rIns="91440" bIns="45720" rtlCol="0" anchor="t">
            <a:normAutofit fontScale="92500" lnSpcReduction="20000"/>
          </a:bodyPr>
          <a:lstStyle/>
          <a:p>
            <a:pPr>
              <a:lnSpc>
                <a:spcPct val="150000"/>
              </a:lnSpc>
            </a:pPr>
            <a:r>
              <a:rPr lang="en-US" sz="2400" dirty="0"/>
              <a:t>For hires, you will ALWAYS enter a costing allocation. </a:t>
            </a:r>
          </a:p>
          <a:p>
            <a:pPr>
              <a:lnSpc>
                <a:spcPct val="150000"/>
              </a:lnSpc>
            </a:pPr>
            <a:r>
              <a:rPr lang="en-US" sz="2400" dirty="0"/>
              <a:t>For terminations, submit the workday to-do; no changes needed for the PIN. It will be updated by budget/HR</a:t>
            </a:r>
          </a:p>
          <a:p>
            <a:pPr>
              <a:lnSpc>
                <a:spcPct val="150000"/>
              </a:lnSpc>
              <a:buFont typeface="Goudy Old Style" panose="02020502050305020303" pitchFamily="18" charset="0"/>
              <a:buChar char="∙"/>
            </a:pPr>
            <a:r>
              <a:rPr lang="en-US" sz="2400" dirty="0"/>
              <a:t>For reclassification:</a:t>
            </a:r>
          </a:p>
          <a:p>
            <a:pPr marL="617220" lvl="1" indent="-342900">
              <a:lnSpc>
                <a:spcPct val="150000"/>
              </a:lnSpc>
              <a:buFont typeface="Goudy Old Style" panose="02020502050305020303" pitchFamily="18" charset="0"/>
              <a:buChar char="˚"/>
            </a:pPr>
            <a:r>
              <a:rPr lang="en-US" sz="2200" dirty="0"/>
              <a:t>Increase in pay MAY have a change</a:t>
            </a:r>
          </a:p>
          <a:p>
            <a:pPr marL="617220" lvl="1" indent="-342900">
              <a:lnSpc>
                <a:spcPct val="150000"/>
              </a:lnSpc>
              <a:buFont typeface="Goudy Old Style" panose="02020502050305020303" pitchFamily="18" charset="0"/>
              <a:buChar char="˚"/>
            </a:pPr>
            <a:r>
              <a:rPr lang="en-US" sz="2200" dirty="0"/>
              <a:t>Switching of PINs will REQUIRE one</a:t>
            </a:r>
          </a:p>
          <a:p>
            <a:pPr marL="617220" lvl="1" indent="-342900">
              <a:lnSpc>
                <a:spcPct val="150000"/>
              </a:lnSpc>
              <a:buFont typeface="Goudy Old Style" panose="02020502050305020303" pitchFamily="18" charset="0"/>
              <a:buChar char="˚"/>
            </a:pPr>
            <a:r>
              <a:rPr lang="en-US" sz="2200" dirty="0"/>
              <a:t>No increase in pay and same PIN, submit to do and make no change</a:t>
            </a:r>
            <a:r>
              <a:rPr lang="en-US" sz="2400" dirty="0"/>
              <a:t>	</a:t>
            </a:r>
          </a:p>
          <a:p>
            <a:pPr marL="617220" lvl="1" indent="-342900">
              <a:lnSpc>
                <a:spcPct val="150000"/>
              </a:lnSpc>
              <a:buFont typeface="Goudy Old Style" panose="02020502050305020303" pitchFamily="18" charset="0"/>
              <a:buChar char="˚"/>
            </a:pPr>
            <a:endParaRPr lang="en-US" sz="2400" dirty="0"/>
          </a:p>
          <a:p>
            <a:pPr marL="0" indent="0">
              <a:lnSpc>
                <a:spcPct val="150000"/>
              </a:lnSpc>
              <a:buNone/>
            </a:pPr>
            <a:endParaRPr lang="en-US" sz="2400" dirty="0"/>
          </a:p>
        </p:txBody>
      </p:sp>
    </p:spTree>
    <p:extLst>
      <p:ext uri="{BB962C8B-B14F-4D97-AF65-F5344CB8AC3E}">
        <p14:creationId xmlns:p14="http://schemas.microsoft.com/office/powerpoint/2010/main" val="100188381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descr="Aesthetic liquid watercolor and ink">
            <a:extLst>
              <a:ext uri="{FF2B5EF4-FFF2-40B4-BE49-F238E27FC236}">
                <a16:creationId xmlns:a16="http://schemas.microsoft.com/office/drawing/2014/main" id="{D5F53CCE-B7A1-8A3F-34E0-81C660179171}"/>
              </a:ext>
            </a:extLst>
          </p:cNvPr>
          <p:cNvPicPr>
            <a:picLocks noChangeAspect="1"/>
          </p:cNvPicPr>
          <p:nvPr/>
        </p:nvPicPr>
        <p:blipFill rotWithShape="1">
          <a:blip r:embed="rId2">
            <a:alphaModFix amt="35000"/>
          </a:blip>
          <a:srcRect t="1867" b="6670"/>
          <a:stretch/>
        </p:blipFill>
        <p:spPr>
          <a:xfrm>
            <a:off x="0" y="11"/>
            <a:ext cx="12191979" cy="6857989"/>
          </a:xfrm>
          <a:prstGeom prst="rect">
            <a:avLst/>
          </a:prstGeom>
        </p:spPr>
      </p:pic>
      <p:sp>
        <p:nvSpPr>
          <p:cNvPr id="2" name="Rectangle 1">
            <a:extLst>
              <a:ext uri="{FF2B5EF4-FFF2-40B4-BE49-F238E27FC236}">
                <a16:creationId xmlns:a16="http://schemas.microsoft.com/office/drawing/2014/main" id="{71ECB245-BFCE-B0A5-7FC8-35DE236CA235}"/>
              </a:ext>
            </a:extLst>
          </p:cNvPr>
          <p:cNvSpPr/>
          <p:nvPr/>
        </p:nvSpPr>
        <p:spPr>
          <a:xfrm>
            <a:off x="-357946" y="-348916"/>
            <a:ext cx="12907891" cy="7555831"/>
          </a:xfrm>
          <a:prstGeom prst="rect">
            <a:avLst/>
          </a:prstGeom>
          <a:solidFill>
            <a:schemeClr val="bg1"/>
          </a:solidFill>
          <a:ln>
            <a:solidFill>
              <a:schemeClr val="bg1"/>
            </a:solid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a:extLst>
              <a:ext uri="{FF2B5EF4-FFF2-40B4-BE49-F238E27FC236}">
                <a16:creationId xmlns:a16="http://schemas.microsoft.com/office/drawing/2014/main" id="{AF556B9E-BC96-D562-F067-E73C9E482FC7}"/>
              </a:ext>
            </a:extLst>
          </p:cNvPr>
          <p:cNvSpPr>
            <a:spLocks noGrp="1"/>
          </p:cNvSpPr>
          <p:nvPr>
            <p:ph type="title"/>
          </p:nvPr>
        </p:nvSpPr>
        <p:spPr>
          <a:xfrm>
            <a:off x="1363681" y="1174489"/>
            <a:ext cx="9076329" cy="1064277"/>
          </a:xfrm>
        </p:spPr>
        <p:txBody>
          <a:bodyPr>
            <a:noAutofit/>
          </a:bodyPr>
          <a:lstStyle/>
          <a:p>
            <a:r>
              <a:rPr lang="en-US" sz="8000">
                <a:solidFill>
                  <a:schemeClr val="accent2">
                    <a:lumMod val="50000"/>
                  </a:schemeClr>
                </a:solidFill>
                <a:latin typeface="Fave Script Bold Pro" pitchFamily="2" charset="0"/>
              </a:rPr>
              <a:t>Canopy</a:t>
            </a:r>
          </a:p>
        </p:txBody>
      </p:sp>
      <p:sp>
        <p:nvSpPr>
          <p:cNvPr id="7" name="Content Placeholder 6">
            <a:extLst>
              <a:ext uri="{FF2B5EF4-FFF2-40B4-BE49-F238E27FC236}">
                <a16:creationId xmlns:a16="http://schemas.microsoft.com/office/drawing/2014/main" id="{78CD11B4-764E-D041-1EB3-B87F981DA26E}"/>
              </a:ext>
            </a:extLst>
          </p:cNvPr>
          <p:cNvSpPr>
            <a:spLocks noGrp="1"/>
          </p:cNvSpPr>
          <p:nvPr>
            <p:ph sz="half" idx="1"/>
          </p:nvPr>
        </p:nvSpPr>
        <p:spPr>
          <a:xfrm>
            <a:off x="1751991" y="2238767"/>
            <a:ext cx="9076330" cy="3019034"/>
          </a:xfrm>
        </p:spPr>
        <p:txBody>
          <a:bodyPr>
            <a:normAutofit/>
          </a:bodyPr>
          <a:lstStyle/>
          <a:p>
            <a:pPr marL="0" indent="0">
              <a:lnSpc>
                <a:spcPct val="150000"/>
              </a:lnSpc>
              <a:buNone/>
            </a:pPr>
            <a:r>
              <a:rPr lang="en-US" sz="2400" b="1"/>
              <a:t>Payroll tab(s) – </a:t>
            </a:r>
            <a:r>
              <a:rPr lang="en-US" sz="2400"/>
              <a:t>allows search by PIN, UIN, and Account; where you go to do PCTs</a:t>
            </a:r>
          </a:p>
          <a:p>
            <a:pPr>
              <a:lnSpc>
                <a:spcPct val="150000"/>
              </a:lnSpc>
            </a:pPr>
            <a:r>
              <a:rPr lang="en-US" sz="2400"/>
              <a:t>Find account employee is currently paid from: canopy, payroll, payroll inquiry, by UIN – search last name if UIN unknown</a:t>
            </a:r>
          </a:p>
          <a:p>
            <a:pPr>
              <a:lnSpc>
                <a:spcPct val="150000"/>
              </a:lnSpc>
            </a:pPr>
            <a:endParaRPr lang="en-US" sz="2400"/>
          </a:p>
          <a:p>
            <a:pPr>
              <a:lnSpc>
                <a:spcPct val="150000"/>
              </a:lnSpc>
            </a:pPr>
            <a:endParaRPr lang="en-US" sz="2400"/>
          </a:p>
        </p:txBody>
      </p:sp>
    </p:spTree>
    <p:extLst>
      <p:ext uri="{BB962C8B-B14F-4D97-AF65-F5344CB8AC3E}">
        <p14:creationId xmlns:p14="http://schemas.microsoft.com/office/powerpoint/2010/main" val="300861893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descr="Aesthetic liquid watercolor and ink">
            <a:extLst>
              <a:ext uri="{FF2B5EF4-FFF2-40B4-BE49-F238E27FC236}">
                <a16:creationId xmlns:a16="http://schemas.microsoft.com/office/drawing/2014/main" id="{D5F53CCE-B7A1-8A3F-34E0-81C660179171}"/>
              </a:ext>
            </a:extLst>
          </p:cNvPr>
          <p:cNvPicPr>
            <a:picLocks noChangeAspect="1"/>
          </p:cNvPicPr>
          <p:nvPr/>
        </p:nvPicPr>
        <p:blipFill rotWithShape="1">
          <a:blip r:embed="rId2">
            <a:alphaModFix amt="35000"/>
          </a:blip>
          <a:srcRect t="1867" b="6670"/>
          <a:stretch/>
        </p:blipFill>
        <p:spPr>
          <a:xfrm>
            <a:off x="0" y="11"/>
            <a:ext cx="12191979" cy="6857989"/>
          </a:xfrm>
          <a:prstGeom prst="rect">
            <a:avLst/>
          </a:prstGeom>
        </p:spPr>
      </p:pic>
      <p:sp>
        <p:nvSpPr>
          <p:cNvPr id="2" name="Rectangle 1">
            <a:extLst>
              <a:ext uri="{FF2B5EF4-FFF2-40B4-BE49-F238E27FC236}">
                <a16:creationId xmlns:a16="http://schemas.microsoft.com/office/drawing/2014/main" id="{71ECB245-BFCE-B0A5-7FC8-35DE236CA235}"/>
              </a:ext>
            </a:extLst>
          </p:cNvPr>
          <p:cNvSpPr/>
          <p:nvPr/>
        </p:nvSpPr>
        <p:spPr>
          <a:xfrm>
            <a:off x="-357946" y="-348916"/>
            <a:ext cx="12907891" cy="7555831"/>
          </a:xfrm>
          <a:prstGeom prst="rect">
            <a:avLst/>
          </a:prstGeom>
          <a:solidFill>
            <a:schemeClr val="bg1"/>
          </a:solidFill>
          <a:ln>
            <a:solidFill>
              <a:schemeClr val="bg1"/>
            </a:solid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B06BF71B-C723-02F1-FDCC-ED502EF223A5}"/>
              </a:ext>
            </a:extLst>
          </p:cNvPr>
          <p:cNvPicPr>
            <a:picLocks noChangeAspect="1"/>
          </p:cNvPicPr>
          <p:nvPr/>
        </p:nvPicPr>
        <p:blipFill>
          <a:blip r:embed="rId3"/>
          <a:stretch>
            <a:fillRect/>
          </a:stretch>
        </p:blipFill>
        <p:spPr>
          <a:xfrm>
            <a:off x="298503" y="538175"/>
            <a:ext cx="11594972" cy="2566975"/>
          </a:xfrm>
          <a:prstGeom prst="rect">
            <a:avLst/>
          </a:prstGeom>
        </p:spPr>
      </p:pic>
      <p:pic>
        <p:nvPicPr>
          <p:cNvPr id="7" name="Picture 6">
            <a:extLst>
              <a:ext uri="{FF2B5EF4-FFF2-40B4-BE49-F238E27FC236}">
                <a16:creationId xmlns:a16="http://schemas.microsoft.com/office/drawing/2014/main" id="{BCD7F2F6-0C9F-7399-4BD8-55C540312827}"/>
              </a:ext>
            </a:extLst>
          </p:cNvPr>
          <p:cNvPicPr>
            <a:picLocks noChangeAspect="1"/>
          </p:cNvPicPr>
          <p:nvPr/>
        </p:nvPicPr>
        <p:blipFill>
          <a:blip r:embed="rId4"/>
          <a:stretch>
            <a:fillRect/>
          </a:stretch>
        </p:blipFill>
        <p:spPr>
          <a:xfrm>
            <a:off x="298514" y="3643314"/>
            <a:ext cx="4311586" cy="1884241"/>
          </a:xfrm>
          <a:prstGeom prst="rect">
            <a:avLst/>
          </a:prstGeom>
        </p:spPr>
      </p:pic>
      <p:pic>
        <p:nvPicPr>
          <p:cNvPr id="10" name="Picture 9">
            <a:extLst>
              <a:ext uri="{FF2B5EF4-FFF2-40B4-BE49-F238E27FC236}">
                <a16:creationId xmlns:a16="http://schemas.microsoft.com/office/drawing/2014/main" id="{1FEB0207-BDFE-655B-C174-A21E65F7310D}"/>
              </a:ext>
            </a:extLst>
          </p:cNvPr>
          <p:cNvPicPr>
            <a:picLocks noChangeAspect="1"/>
          </p:cNvPicPr>
          <p:nvPr/>
        </p:nvPicPr>
        <p:blipFill>
          <a:blip r:embed="rId5"/>
          <a:stretch>
            <a:fillRect/>
          </a:stretch>
        </p:blipFill>
        <p:spPr>
          <a:xfrm>
            <a:off x="5011759" y="3648794"/>
            <a:ext cx="6881716" cy="1951906"/>
          </a:xfrm>
          <a:prstGeom prst="rect">
            <a:avLst/>
          </a:prstGeom>
        </p:spPr>
      </p:pic>
    </p:spTree>
    <p:extLst>
      <p:ext uri="{BB962C8B-B14F-4D97-AF65-F5344CB8AC3E}">
        <p14:creationId xmlns:p14="http://schemas.microsoft.com/office/powerpoint/2010/main" val="204939014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descr="Aesthetic liquid watercolor and ink">
            <a:extLst>
              <a:ext uri="{FF2B5EF4-FFF2-40B4-BE49-F238E27FC236}">
                <a16:creationId xmlns:a16="http://schemas.microsoft.com/office/drawing/2014/main" id="{D5F53CCE-B7A1-8A3F-34E0-81C660179171}"/>
              </a:ext>
            </a:extLst>
          </p:cNvPr>
          <p:cNvPicPr>
            <a:picLocks noChangeAspect="1"/>
          </p:cNvPicPr>
          <p:nvPr/>
        </p:nvPicPr>
        <p:blipFill rotWithShape="1">
          <a:blip r:embed="rId2">
            <a:alphaModFix amt="35000"/>
          </a:blip>
          <a:srcRect t="1867" b="6670"/>
          <a:stretch/>
        </p:blipFill>
        <p:spPr>
          <a:xfrm>
            <a:off x="0" y="11"/>
            <a:ext cx="12191979" cy="6857989"/>
          </a:xfrm>
          <a:prstGeom prst="rect">
            <a:avLst/>
          </a:prstGeom>
        </p:spPr>
      </p:pic>
      <p:sp>
        <p:nvSpPr>
          <p:cNvPr id="2" name="Rectangle 1">
            <a:extLst>
              <a:ext uri="{FF2B5EF4-FFF2-40B4-BE49-F238E27FC236}">
                <a16:creationId xmlns:a16="http://schemas.microsoft.com/office/drawing/2014/main" id="{71ECB245-BFCE-B0A5-7FC8-35DE236CA235}"/>
              </a:ext>
            </a:extLst>
          </p:cNvPr>
          <p:cNvSpPr/>
          <p:nvPr/>
        </p:nvSpPr>
        <p:spPr>
          <a:xfrm>
            <a:off x="-357946" y="-348916"/>
            <a:ext cx="12907891" cy="7555831"/>
          </a:xfrm>
          <a:prstGeom prst="rect">
            <a:avLst/>
          </a:prstGeom>
          <a:solidFill>
            <a:schemeClr val="bg1"/>
          </a:solidFill>
          <a:ln>
            <a:solidFill>
              <a:schemeClr val="bg1"/>
            </a:solid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a:extLst>
              <a:ext uri="{FF2B5EF4-FFF2-40B4-BE49-F238E27FC236}">
                <a16:creationId xmlns:a16="http://schemas.microsoft.com/office/drawing/2014/main" id="{AF556B9E-BC96-D562-F067-E73C9E482FC7}"/>
              </a:ext>
            </a:extLst>
          </p:cNvPr>
          <p:cNvSpPr>
            <a:spLocks noGrp="1"/>
          </p:cNvSpPr>
          <p:nvPr>
            <p:ph type="title"/>
          </p:nvPr>
        </p:nvSpPr>
        <p:spPr>
          <a:xfrm>
            <a:off x="1363681" y="1174489"/>
            <a:ext cx="9076329" cy="1064277"/>
          </a:xfrm>
        </p:spPr>
        <p:txBody>
          <a:bodyPr>
            <a:noAutofit/>
          </a:bodyPr>
          <a:lstStyle/>
          <a:p>
            <a:r>
              <a:rPr lang="en-US" sz="8000">
                <a:solidFill>
                  <a:schemeClr val="accent2">
                    <a:lumMod val="50000"/>
                  </a:schemeClr>
                </a:solidFill>
                <a:latin typeface="Fave Script Bold Pro" pitchFamily="2" charset="0"/>
              </a:rPr>
              <a:t>Contacts</a:t>
            </a:r>
          </a:p>
        </p:txBody>
      </p:sp>
      <p:sp>
        <p:nvSpPr>
          <p:cNvPr id="7" name="Content Placeholder 6">
            <a:extLst>
              <a:ext uri="{FF2B5EF4-FFF2-40B4-BE49-F238E27FC236}">
                <a16:creationId xmlns:a16="http://schemas.microsoft.com/office/drawing/2014/main" id="{78CD11B4-764E-D041-1EB3-B87F981DA26E}"/>
              </a:ext>
            </a:extLst>
          </p:cNvPr>
          <p:cNvSpPr>
            <a:spLocks noGrp="1"/>
          </p:cNvSpPr>
          <p:nvPr>
            <p:ph sz="half" idx="1"/>
          </p:nvPr>
        </p:nvSpPr>
        <p:spPr>
          <a:xfrm>
            <a:off x="1751991" y="2238767"/>
            <a:ext cx="9076330" cy="3019034"/>
          </a:xfrm>
        </p:spPr>
        <p:txBody>
          <a:bodyPr>
            <a:normAutofit lnSpcReduction="10000"/>
          </a:bodyPr>
          <a:lstStyle/>
          <a:p>
            <a:pPr marL="0" indent="0">
              <a:lnSpc>
                <a:spcPct val="150000"/>
              </a:lnSpc>
              <a:buNone/>
            </a:pPr>
            <a:endParaRPr lang="en-US" sz="1100" b="1" dirty="0"/>
          </a:p>
          <a:p>
            <a:pPr marL="0" indent="0">
              <a:lnSpc>
                <a:spcPct val="150000"/>
              </a:lnSpc>
              <a:buNone/>
            </a:pPr>
            <a:r>
              <a:rPr lang="en-US" sz="2400" b="1" dirty="0"/>
              <a:t>HR – </a:t>
            </a:r>
            <a:r>
              <a:rPr lang="en-US" sz="2400" dirty="0"/>
              <a:t> </a:t>
            </a:r>
            <a:r>
              <a:rPr lang="en-US" sz="2400" dirty="0">
                <a:hlinkClick r:id="rId3"/>
              </a:rPr>
              <a:t>hr@tamut.edu</a:t>
            </a:r>
            <a:r>
              <a:rPr lang="en-US" sz="2400" dirty="0"/>
              <a:t>; for issues with costing allocations themselves and workday inbox steps</a:t>
            </a:r>
          </a:p>
          <a:p>
            <a:pPr marL="0" indent="0">
              <a:lnSpc>
                <a:spcPct val="150000"/>
              </a:lnSpc>
              <a:buNone/>
            </a:pPr>
            <a:endParaRPr lang="en-US" sz="1100" b="1" dirty="0"/>
          </a:p>
          <a:p>
            <a:pPr marL="0" indent="0">
              <a:lnSpc>
                <a:spcPct val="150000"/>
              </a:lnSpc>
              <a:buNone/>
            </a:pPr>
            <a:r>
              <a:rPr lang="en-US" sz="2400" b="1" dirty="0"/>
              <a:t>Budget – </a:t>
            </a:r>
            <a:r>
              <a:rPr lang="en-US" sz="2400" dirty="0">
                <a:hlinkClick r:id="rId4"/>
              </a:rPr>
              <a:t>budget@tamut.edu</a:t>
            </a:r>
            <a:r>
              <a:rPr lang="en-US" sz="2400" dirty="0"/>
              <a:t>; for account(s) if you are unable to find the old information or with canopy help</a:t>
            </a:r>
          </a:p>
        </p:txBody>
      </p:sp>
    </p:spTree>
    <p:extLst>
      <p:ext uri="{BB962C8B-B14F-4D97-AF65-F5344CB8AC3E}">
        <p14:creationId xmlns:p14="http://schemas.microsoft.com/office/powerpoint/2010/main" val="331155098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descr="Aesthetic liquid watercolor and ink">
            <a:extLst>
              <a:ext uri="{FF2B5EF4-FFF2-40B4-BE49-F238E27FC236}">
                <a16:creationId xmlns:a16="http://schemas.microsoft.com/office/drawing/2014/main" id="{D5F53CCE-B7A1-8A3F-34E0-81C660179171}"/>
              </a:ext>
            </a:extLst>
          </p:cNvPr>
          <p:cNvPicPr>
            <a:picLocks noChangeAspect="1"/>
          </p:cNvPicPr>
          <p:nvPr/>
        </p:nvPicPr>
        <p:blipFill rotWithShape="1">
          <a:blip r:embed="rId2">
            <a:alphaModFix amt="35000"/>
          </a:blip>
          <a:srcRect t="1867" b="6670"/>
          <a:stretch/>
        </p:blipFill>
        <p:spPr>
          <a:xfrm>
            <a:off x="0" y="11"/>
            <a:ext cx="12191979" cy="6857989"/>
          </a:xfrm>
          <a:prstGeom prst="rect">
            <a:avLst/>
          </a:prstGeom>
        </p:spPr>
      </p:pic>
      <p:sp>
        <p:nvSpPr>
          <p:cNvPr id="2" name="Rectangle 1">
            <a:extLst>
              <a:ext uri="{FF2B5EF4-FFF2-40B4-BE49-F238E27FC236}">
                <a16:creationId xmlns:a16="http://schemas.microsoft.com/office/drawing/2014/main" id="{71ECB245-BFCE-B0A5-7FC8-35DE236CA235}"/>
              </a:ext>
            </a:extLst>
          </p:cNvPr>
          <p:cNvSpPr/>
          <p:nvPr/>
        </p:nvSpPr>
        <p:spPr>
          <a:xfrm>
            <a:off x="-357946" y="-348916"/>
            <a:ext cx="12907891" cy="7555831"/>
          </a:xfrm>
          <a:prstGeom prst="rect">
            <a:avLst/>
          </a:prstGeom>
          <a:solidFill>
            <a:schemeClr val="bg1"/>
          </a:solidFill>
          <a:ln>
            <a:solidFill>
              <a:schemeClr val="bg1"/>
            </a:solid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a:extLst>
              <a:ext uri="{FF2B5EF4-FFF2-40B4-BE49-F238E27FC236}">
                <a16:creationId xmlns:a16="http://schemas.microsoft.com/office/drawing/2014/main" id="{AF556B9E-BC96-D562-F067-E73C9E482FC7}"/>
              </a:ext>
            </a:extLst>
          </p:cNvPr>
          <p:cNvSpPr>
            <a:spLocks noGrp="1"/>
          </p:cNvSpPr>
          <p:nvPr>
            <p:ph type="title"/>
          </p:nvPr>
        </p:nvSpPr>
        <p:spPr>
          <a:xfrm>
            <a:off x="1363681" y="1174489"/>
            <a:ext cx="9076329" cy="1064277"/>
          </a:xfrm>
        </p:spPr>
        <p:txBody>
          <a:bodyPr>
            <a:noAutofit/>
          </a:bodyPr>
          <a:lstStyle/>
          <a:p>
            <a:r>
              <a:rPr lang="en-US" sz="8000">
                <a:solidFill>
                  <a:schemeClr val="accent2">
                    <a:lumMod val="50000"/>
                  </a:schemeClr>
                </a:solidFill>
                <a:latin typeface="Fave Script Bold Pro" pitchFamily="2" charset="0"/>
              </a:rPr>
              <a:t>What is a Budget Contact?</a:t>
            </a:r>
          </a:p>
        </p:txBody>
      </p:sp>
      <p:sp>
        <p:nvSpPr>
          <p:cNvPr id="7" name="Content Placeholder 6">
            <a:extLst>
              <a:ext uri="{FF2B5EF4-FFF2-40B4-BE49-F238E27FC236}">
                <a16:creationId xmlns:a16="http://schemas.microsoft.com/office/drawing/2014/main" id="{78CD11B4-764E-D041-1EB3-B87F981DA26E}"/>
              </a:ext>
            </a:extLst>
          </p:cNvPr>
          <p:cNvSpPr>
            <a:spLocks noGrp="1"/>
          </p:cNvSpPr>
          <p:nvPr>
            <p:ph sz="half" idx="1"/>
          </p:nvPr>
        </p:nvSpPr>
        <p:spPr>
          <a:xfrm>
            <a:off x="1751991" y="2238767"/>
            <a:ext cx="9076330" cy="3019034"/>
          </a:xfrm>
        </p:spPr>
        <p:txBody>
          <a:bodyPr>
            <a:normAutofit lnSpcReduction="10000"/>
          </a:bodyPr>
          <a:lstStyle/>
          <a:p>
            <a:pPr marL="0" indent="0">
              <a:lnSpc>
                <a:spcPct val="150000"/>
              </a:lnSpc>
              <a:buNone/>
            </a:pPr>
            <a:r>
              <a:rPr lang="en-US" sz="2400" b="1"/>
              <a:t>New workday role</a:t>
            </a:r>
          </a:p>
          <a:p>
            <a:pPr>
              <a:lnSpc>
                <a:spcPct val="150000"/>
              </a:lnSpc>
            </a:pPr>
            <a:r>
              <a:rPr lang="en-US" sz="2400"/>
              <a:t>Assigns costing allocation during business process for terminations, promotions, new hires, etc…</a:t>
            </a:r>
          </a:p>
          <a:p>
            <a:pPr>
              <a:lnSpc>
                <a:spcPct val="150000"/>
              </a:lnSpc>
            </a:pPr>
            <a:r>
              <a:rPr lang="en-US" sz="2400"/>
              <a:t>Coordinates with manager to keep department personnel on budget</a:t>
            </a:r>
          </a:p>
          <a:p>
            <a:pPr lvl="1">
              <a:lnSpc>
                <a:spcPct val="150000"/>
              </a:lnSpc>
            </a:pPr>
            <a:r>
              <a:rPr lang="en-US" sz="2400"/>
              <a:t> </a:t>
            </a:r>
          </a:p>
          <a:p>
            <a:pPr lvl="1">
              <a:lnSpc>
                <a:spcPct val="150000"/>
              </a:lnSpc>
            </a:pPr>
            <a:endParaRPr lang="en-US" sz="2400" b="1"/>
          </a:p>
          <a:p>
            <a:pPr marL="560070" lvl="1" indent="-285750">
              <a:lnSpc>
                <a:spcPct val="150000"/>
              </a:lnSpc>
              <a:buFont typeface="Arial" panose="020B0604020202020204" pitchFamily="34" charset="0"/>
              <a:buChar char="•"/>
            </a:pPr>
            <a:endParaRPr lang="en-US" sz="2400"/>
          </a:p>
          <a:p>
            <a:pPr marL="560070" lvl="1" indent="-285750">
              <a:lnSpc>
                <a:spcPct val="150000"/>
              </a:lnSpc>
              <a:buFont typeface="Arial" panose="020B0604020202020204" pitchFamily="34" charset="0"/>
              <a:buChar char="•"/>
            </a:pPr>
            <a:endParaRPr lang="en-US" sz="2400"/>
          </a:p>
        </p:txBody>
      </p:sp>
    </p:spTree>
    <p:extLst>
      <p:ext uri="{BB962C8B-B14F-4D97-AF65-F5344CB8AC3E}">
        <p14:creationId xmlns:p14="http://schemas.microsoft.com/office/powerpoint/2010/main" val="225161964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descr="Aesthetic liquid watercolor and ink">
            <a:extLst>
              <a:ext uri="{FF2B5EF4-FFF2-40B4-BE49-F238E27FC236}">
                <a16:creationId xmlns:a16="http://schemas.microsoft.com/office/drawing/2014/main" id="{D5F53CCE-B7A1-8A3F-34E0-81C660179171}"/>
              </a:ext>
            </a:extLst>
          </p:cNvPr>
          <p:cNvPicPr>
            <a:picLocks noChangeAspect="1"/>
          </p:cNvPicPr>
          <p:nvPr/>
        </p:nvPicPr>
        <p:blipFill rotWithShape="1">
          <a:blip r:embed="rId3">
            <a:alphaModFix amt="35000"/>
          </a:blip>
          <a:srcRect t="1867" b="6670"/>
          <a:stretch/>
        </p:blipFill>
        <p:spPr>
          <a:xfrm>
            <a:off x="0" y="11"/>
            <a:ext cx="12191979" cy="6857989"/>
          </a:xfrm>
          <a:prstGeom prst="rect">
            <a:avLst/>
          </a:prstGeom>
        </p:spPr>
      </p:pic>
      <p:sp>
        <p:nvSpPr>
          <p:cNvPr id="2" name="Rectangle 1">
            <a:extLst>
              <a:ext uri="{FF2B5EF4-FFF2-40B4-BE49-F238E27FC236}">
                <a16:creationId xmlns:a16="http://schemas.microsoft.com/office/drawing/2014/main" id="{71ECB245-BFCE-B0A5-7FC8-35DE236CA235}"/>
              </a:ext>
            </a:extLst>
          </p:cNvPr>
          <p:cNvSpPr/>
          <p:nvPr/>
        </p:nvSpPr>
        <p:spPr>
          <a:xfrm>
            <a:off x="-357946" y="-348916"/>
            <a:ext cx="12907891" cy="7555831"/>
          </a:xfrm>
          <a:prstGeom prst="rect">
            <a:avLst/>
          </a:prstGeom>
          <a:solidFill>
            <a:schemeClr val="bg1"/>
          </a:solidFill>
          <a:ln>
            <a:solidFill>
              <a:schemeClr val="bg1"/>
            </a:solid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a:extLst>
              <a:ext uri="{FF2B5EF4-FFF2-40B4-BE49-F238E27FC236}">
                <a16:creationId xmlns:a16="http://schemas.microsoft.com/office/drawing/2014/main" id="{AF556B9E-BC96-D562-F067-E73C9E482FC7}"/>
              </a:ext>
            </a:extLst>
          </p:cNvPr>
          <p:cNvSpPr>
            <a:spLocks noGrp="1"/>
          </p:cNvSpPr>
          <p:nvPr>
            <p:ph type="title"/>
          </p:nvPr>
        </p:nvSpPr>
        <p:spPr>
          <a:xfrm>
            <a:off x="1363681" y="1174489"/>
            <a:ext cx="9076329" cy="1064277"/>
          </a:xfrm>
        </p:spPr>
        <p:txBody>
          <a:bodyPr>
            <a:noAutofit/>
          </a:bodyPr>
          <a:lstStyle/>
          <a:p>
            <a:r>
              <a:rPr lang="en-US" sz="8000">
                <a:solidFill>
                  <a:schemeClr val="accent2">
                    <a:lumMod val="50000"/>
                  </a:schemeClr>
                </a:solidFill>
                <a:latin typeface="Fave Script Bold Pro" pitchFamily="2" charset="0"/>
              </a:rPr>
              <a:t>Where do I get my info?</a:t>
            </a:r>
          </a:p>
        </p:txBody>
      </p:sp>
      <p:sp>
        <p:nvSpPr>
          <p:cNvPr id="7" name="Content Placeholder 6">
            <a:extLst>
              <a:ext uri="{FF2B5EF4-FFF2-40B4-BE49-F238E27FC236}">
                <a16:creationId xmlns:a16="http://schemas.microsoft.com/office/drawing/2014/main" id="{78CD11B4-764E-D041-1EB3-B87F981DA26E}"/>
              </a:ext>
            </a:extLst>
          </p:cNvPr>
          <p:cNvSpPr>
            <a:spLocks noGrp="1"/>
          </p:cNvSpPr>
          <p:nvPr>
            <p:ph sz="half" idx="1"/>
          </p:nvPr>
        </p:nvSpPr>
        <p:spPr>
          <a:xfrm>
            <a:off x="1751991" y="2238767"/>
            <a:ext cx="9076330" cy="3019034"/>
          </a:xfrm>
        </p:spPr>
        <p:txBody>
          <a:bodyPr>
            <a:normAutofit fontScale="92500"/>
          </a:bodyPr>
          <a:lstStyle/>
          <a:p>
            <a:pPr>
              <a:lnSpc>
                <a:spcPct val="150000"/>
              </a:lnSpc>
            </a:pPr>
            <a:r>
              <a:rPr lang="en-US" sz="2400"/>
              <a:t>Your manager or personnel budget</a:t>
            </a:r>
          </a:p>
          <a:p>
            <a:pPr>
              <a:lnSpc>
                <a:spcPct val="150000"/>
              </a:lnSpc>
            </a:pPr>
            <a:r>
              <a:rPr lang="en-US" sz="2400"/>
              <a:t>A search authorization form</a:t>
            </a:r>
          </a:p>
          <a:p>
            <a:pPr>
              <a:lnSpc>
                <a:spcPct val="150000"/>
              </a:lnSpc>
            </a:pPr>
            <a:r>
              <a:rPr lang="en-US" sz="2400"/>
              <a:t>Paperwork coordinating with a promotion, job change, allowance or other various business processes</a:t>
            </a:r>
          </a:p>
          <a:p>
            <a:pPr>
              <a:lnSpc>
                <a:spcPct val="150000"/>
              </a:lnSpc>
            </a:pPr>
            <a:r>
              <a:rPr lang="en-US" sz="2400"/>
              <a:t>Previous employee costing allocation/the position costing allocation </a:t>
            </a:r>
          </a:p>
          <a:p>
            <a:pPr>
              <a:lnSpc>
                <a:spcPct val="150000"/>
              </a:lnSpc>
            </a:pPr>
            <a:endParaRPr lang="en-US" sz="2400"/>
          </a:p>
          <a:p>
            <a:pPr marL="0" indent="0">
              <a:lnSpc>
                <a:spcPct val="150000"/>
              </a:lnSpc>
              <a:buNone/>
            </a:pPr>
            <a:endParaRPr lang="en-US" sz="2400"/>
          </a:p>
        </p:txBody>
      </p:sp>
    </p:spTree>
    <p:extLst>
      <p:ext uri="{BB962C8B-B14F-4D97-AF65-F5344CB8AC3E}">
        <p14:creationId xmlns:p14="http://schemas.microsoft.com/office/powerpoint/2010/main" val="96022313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descr="Aesthetic liquid watercolor and ink">
            <a:extLst>
              <a:ext uri="{FF2B5EF4-FFF2-40B4-BE49-F238E27FC236}">
                <a16:creationId xmlns:a16="http://schemas.microsoft.com/office/drawing/2014/main" id="{D5F53CCE-B7A1-8A3F-34E0-81C660179171}"/>
              </a:ext>
            </a:extLst>
          </p:cNvPr>
          <p:cNvPicPr>
            <a:picLocks noChangeAspect="1"/>
          </p:cNvPicPr>
          <p:nvPr/>
        </p:nvPicPr>
        <p:blipFill rotWithShape="1">
          <a:blip r:embed="rId3">
            <a:alphaModFix amt="35000"/>
          </a:blip>
          <a:srcRect t="1867" b="6670"/>
          <a:stretch/>
        </p:blipFill>
        <p:spPr>
          <a:xfrm>
            <a:off x="0" y="11"/>
            <a:ext cx="12191979" cy="6857989"/>
          </a:xfrm>
          <a:prstGeom prst="rect">
            <a:avLst/>
          </a:prstGeom>
        </p:spPr>
      </p:pic>
      <p:sp>
        <p:nvSpPr>
          <p:cNvPr id="2" name="Rectangle 1">
            <a:extLst>
              <a:ext uri="{FF2B5EF4-FFF2-40B4-BE49-F238E27FC236}">
                <a16:creationId xmlns:a16="http://schemas.microsoft.com/office/drawing/2014/main" id="{71ECB245-BFCE-B0A5-7FC8-35DE236CA235}"/>
              </a:ext>
            </a:extLst>
          </p:cNvPr>
          <p:cNvSpPr/>
          <p:nvPr/>
        </p:nvSpPr>
        <p:spPr>
          <a:xfrm>
            <a:off x="-357946" y="-348916"/>
            <a:ext cx="12907891" cy="7555831"/>
          </a:xfrm>
          <a:prstGeom prst="rect">
            <a:avLst/>
          </a:prstGeom>
          <a:solidFill>
            <a:schemeClr val="bg1"/>
          </a:solidFill>
          <a:ln>
            <a:solidFill>
              <a:schemeClr val="bg1"/>
            </a:solid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a:extLst>
              <a:ext uri="{FF2B5EF4-FFF2-40B4-BE49-F238E27FC236}">
                <a16:creationId xmlns:a16="http://schemas.microsoft.com/office/drawing/2014/main" id="{AF556B9E-BC96-D562-F067-E73C9E482FC7}"/>
              </a:ext>
            </a:extLst>
          </p:cNvPr>
          <p:cNvSpPr>
            <a:spLocks noGrp="1"/>
          </p:cNvSpPr>
          <p:nvPr>
            <p:ph type="title"/>
          </p:nvPr>
        </p:nvSpPr>
        <p:spPr>
          <a:xfrm>
            <a:off x="1363681" y="1000026"/>
            <a:ext cx="9076329" cy="1064277"/>
          </a:xfrm>
        </p:spPr>
        <p:txBody>
          <a:bodyPr>
            <a:noAutofit/>
          </a:bodyPr>
          <a:lstStyle/>
          <a:p>
            <a:r>
              <a:rPr lang="en-US" sz="8000">
                <a:solidFill>
                  <a:schemeClr val="accent2">
                    <a:lumMod val="50000"/>
                  </a:schemeClr>
                </a:solidFill>
                <a:latin typeface="Fave Script Bold Pro" pitchFamily="2" charset="0"/>
              </a:rPr>
              <a:t>When will I need this information?</a:t>
            </a:r>
          </a:p>
        </p:txBody>
      </p:sp>
      <p:sp>
        <p:nvSpPr>
          <p:cNvPr id="7" name="Content Placeholder 6">
            <a:extLst>
              <a:ext uri="{FF2B5EF4-FFF2-40B4-BE49-F238E27FC236}">
                <a16:creationId xmlns:a16="http://schemas.microsoft.com/office/drawing/2014/main" id="{78CD11B4-764E-D041-1EB3-B87F981DA26E}"/>
              </a:ext>
            </a:extLst>
          </p:cNvPr>
          <p:cNvSpPr>
            <a:spLocks noGrp="1"/>
          </p:cNvSpPr>
          <p:nvPr>
            <p:ph sz="half" idx="1"/>
          </p:nvPr>
        </p:nvSpPr>
        <p:spPr>
          <a:xfrm>
            <a:off x="1558610" y="2189813"/>
            <a:ext cx="9076330" cy="3885808"/>
          </a:xfrm>
        </p:spPr>
        <p:txBody>
          <a:bodyPr>
            <a:normAutofit fontScale="92500" lnSpcReduction="20000"/>
          </a:bodyPr>
          <a:lstStyle/>
          <a:p>
            <a:pPr>
              <a:lnSpc>
                <a:spcPct val="150000"/>
              </a:lnSpc>
            </a:pPr>
            <a:r>
              <a:rPr lang="en-US" sz="2400"/>
              <a:t>When prompted in Workday</a:t>
            </a:r>
          </a:p>
          <a:p>
            <a:pPr marL="617220" lvl="1" indent="-342900">
              <a:lnSpc>
                <a:spcPct val="150000"/>
              </a:lnSpc>
              <a:buFont typeface="Goudy Old Style" panose="02020502050305020303" pitchFamily="18" charset="0"/>
              <a:buChar char="˚"/>
            </a:pPr>
            <a:r>
              <a:rPr lang="en-US" sz="2200"/>
              <a:t>New hires</a:t>
            </a:r>
          </a:p>
          <a:p>
            <a:pPr marL="617220" lvl="1" indent="-342900">
              <a:lnSpc>
                <a:spcPct val="150000"/>
              </a:lnSpc>
              <a:buFont typeface="Goudy Old Style" panose="02020502050305020303" pitchFamily="18" charset="0"/>
              <a:buChar char="˚"/>
            </a:pPr>
            <a:r>
              <a:rPr lang="en-US" sz="2200"/>
              <a:t>Reclassifications</a:t>
            </a:r>
          </a:p>
          <a:p>
            <a:pPr marL="617220" lvl="1" indent="-342900">
              <a:lnSpc>
                <a:spcPct val="150000"/>
              </a:lnSpc>
              <a:buFont typeface="Goudy Old Style" panose="02020502050305020303" pitchFamily="18" charset="0"/>
              <a:buChar char="˚"/>
            </a:pPr>
            <a:r>
              <a:rPr lang="en-US" sz="2200"/>
              <a:t>Terminations</a:t>
            </a:r>
          </a:p>
          <a:p>
            <a:pPr marL="617220" lvl="1" indent="-342900">
              <a:lnSpc>
                <a:spcPct val="150000"/>
              </a:lnSpc>
              <a:buFont typeface="Goudy Old Style" panose="02020502050305020303" pitchFamily="18" charset="0"/>
              <a:buChar char="˚"/>
            </a:pPr>
            <a:r>
              <a:rPr lang="en-US" sz="2200"/>
              <a:t>Allowance additions or changes</a:t>
            </a:r>
          </a:p>
          <a:p>
            <a:pPr>
              <a:lnSpc>
                <a:spcPct val="150000"/>
              </a:lnSpc>
            </a:pPr>
            <a:r>
              <a:rPr lang="en-US" sz="2400"/>
              <a:t>Completing HR forms</a:t>
            </a:r>
            <a:r>
              <a:rPr lang="en-US" sz="2200"/>
              <a:t> </a:t>
            </a:r>
          </a:p>
          <a:p>
            <a:pPr>
              <a:lnSpc>
                <a:spcPct val="150000"/>
              </a:lnSpc>
            </a:pPr>
            <a:r>
              <a:rPr lang="en-US" sz="2200"/>
              <a:t>When funding changes for an employee (will be a manual process outside a business process)</a:t>
            </a:r>
          </a:p>
          <a:p>
            <a:pPr>
              <a:lnSpc>
                <a:spcPct val="150000"/>
              </a:lnSpc>
            </a:pPr>
            <a:endParaRPr lang="en-US" sz="2400"/>
          </a:p>
          <a:p>
            <a:pPr marL="0" indent="0">
              <a:lnSpc>
                <a:spcPct val="150000"/>
              </a:lnSpc>
              <a:buNone/>
            </a:pPr>
            <a:endParaRPr lang="en-US" sz="2400"/>
          </a:p>
        </p:txBody>
      </p:sp>
    </p:spTree>
    <p:extLst>
      <p:ext uri="{BB962C8B-B14F-4D97-AF65-F5344CB8AC3E}">
        <p14:creationId xmlns:p14="http://schemas.microsoft.com/office/powerpoint/2010/main" val="126109399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descr="Aesthetic liquid watercolor and ink">
            <a:extLst>
              <a:ext uri="{FF2B5EF4-FFF2-40B4-BE49-F238E27FC236}">
                <a16:creationId xmlns:a16="http://schemas.microsoft.com/office/drawing/2014/main" id="{D5F53CCE-B7A1-8A3F-34E0-81C660179171}"/>
              </a:ext>
            </a:extLst>
          </p:cNvPr>
          <p:cNvPicPr>
            <a:picLocks noChangeAspect="1"/>
          </p:cNvPicPr>
          <p:nvPr/>
        </p:nvPicPr>
        <p:blipFill rotWithShape="1">
          <a:blip r:embed="rId2">
            <a:alphaModFix amt="35000"/>
          </a:blip>
          <a:srcRect t="1867" b="6670"/>
          <a:stretch/>
        </p:blipFill>
        <p:spPr>
          <a:xfrm>
            <a:off x="0" y="11"/>
            <a:ext cx="12191979" cy="6857989"/>
          </a:xfrm>
          <a:prstGeom prst="rect">
            <a:avLst/>
          </a:prstGeom>
        </p:spPr>
      </p:pic>
      <p:sp>
        <p:nvSpPr>
          <p:cNvPr id="2" name="Rectangle 1">
            <a:extLst>
              <a:ext uri="{FF2B5EF4-FFF2-40B4-BE49-F238E27FC236}">
                <a16:creationId xmlns:a16="http://schemas.microsoft.com/office/drawing/2014/main" id="{71ECB245-BFCE-B0A5-7FC8-35DE236CA235}"/>
              </a:ext>
            </a:extLst>
          </p:cNvPr>
          <p:cNvSpPr/>
          <p:nvPr/>
        </p:nvSpPr>
        <p:spPr>
          <a:xfrm>
            <a:off x="-357946" y="-348916"/>
            <a:ext cx="12907891" cy="7555831"/>
          </a:xfrm>
          <a:prstGeom prst="rect">
            <a:avLst/>
          </a:prstGeom>
          <a:solidFill>
            <a:schemeClr val="bg1"/>
          </a:solidFill>
          <a:ln>
            <a:solidFill>
              <a:schemeClr val="bg1"/>
            </a:solid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a:extLst>
              <a:ext uri="{FF2B5EF4-FFF2-40B4-BE49-F238E27FC236}">
                <a16:creationId xmlns:a16="http://schemas.microsoft.com/office/drawing/2014/main" id="{AF556B9E-BC96-D562-F067-E73C9E482FC7}"/>
              </a:ext>
            </a:extLst>
          </p:cNvPr>
          <p:cNvSpPr>
            <a:spLocks noGrp="1"/>
          </p:cNvSpPr>
          <p:nvPr>
            <p:ph type="title"/>
          </p:nvPr>
        </p:nvSpPr>
        <p:spPr>
          <a:xfrm>
            <a:off x="1363681" y="1174489"/>
            <a:ext cx="9076329" cy="1064277"/>
          </a:xfrm>
        </p:spPr>
        <p:txBody>
          <a:bodyPr>
            <a:noAutofit/>
          </a:bodyPr>
          <a:lstStyle/>
          <a:p>
            <a:r>
              <a:rPr lang="en-US" sz="8000">
                <a:solidFill>
                  <a:schemeClr val="accent2">
                    <a:lumMod val="50000"/>
                  </a:schemeClr>
                </a:solidFill>
                <a:latin typeface="Fave Script Bold Pro" pitchFamily="2" charset="0"/>
              </a:rPr>
              <a:t>Terms to Know</a:t>
            </a:r>
          </a:p>
        </p:txBody>
      </p:sp>
      <p:sp>
        <p:nvSpPr>
          <p:cNvPr id="7" name="Content Placeholder 6">
            <a:extLst>
              <a:ext uri="{FF2B5EF4-FFF2-40B4-BE49-F238E27FC236}">
                <a16:creationId xmlns:a16="http://schemas.microsoft.com/office/drawing/2014/main" id="{78CD11B4-764E-D041-1EB3-B87F981DA26E}"/>
              </a:ext>
            </a:extLst>
          </p:cNvPr>
          <p:cNvSpPr>
            <a:spLocks noGrp="1"/>
          </p:cNvSpPr>
          <p:nvPr>
            <p:ph sz="half" idx="1"/>
          </p:nvPr>
        </p:nvSpPr>
        <p:spPr>
          <a:xfrm>
            <a:off x="1751991" y="2238767"/>
            <a:ext cx="9076330" cy="3019034"/>
          </a:xfrm>
        </p:spPr>
        <p:txBody>
          <a:bodyPr>
            <a:normAutofit fontScale="92500" lnSpcReduction="20000"/>
          </a:bodyPr>
          <a:lstStyle/>
          <a:p>
            <a:pPr marL="0" indent="0">
              <a:lnSpc>
                <a:spcPct val="150000"/>
              </a:lnSpc>
              <a:buNone/>
            </a:pPr>
            <a:r>
              <a:rPr lang="en-US" sz="2400" b="1"/>
              <a:t>FAMIS/Canopy – </a:t>
            </a:r>
            <a:r>
              <a:rPr lang="en-US" sz="2400"/>
              <a:t>important to know they are the same system just with a different look; should have same information</a:t>
            </a:r>
          </a:p>
          <a:p>
            <a:pPr marL="0" indent="0">
              <a:lnSpc>
                <a:spcPct val="150000"/>
              </a:lnSpc>
              <a:buNone/>
            </a:pPr>
            <a:r>
              <a:rPr lang="en-US" sz="2400" b="1"/>
              <a:t>PCT – </a:t>
            </a:r>
            <a:r>
              <a:rPr lang="en-US" sz="2400"/>
              <a:t>Payroll Cost Transfer; Moves payroll expenses after processed from account to account</a:t>
            </a:r>
          </a:p>
          <a:p>
            <a:pPr marL="0" indent="0">
              <a:lnSpc>
                <a:spcPct val="150000"/>
              </a:lnSpc>
              <a:buNone/>
            </a:pPr>
            <a:r>
              <a:rPr lang="en-US" sz="2400" b="1"/>
              <a:t>DBR – </a:t>
            </a:r>
            <a:r>
              <a:rPr lang="en-US" sz="2400"/>
              <a:t>Department Budget Request; moves available funds from account to account</a:t>
            </a:r>
          </a:p>
          <a:p>
            <a:pPr marL="0" indent="0">
              <a:lnSpc>
                <a:spcPct val="150000"/>
              </a:lnSpc>
              <a:buNone/>
            </a:pPr>
            <a:endParaRPr lang="en-US" sz="2400"/>
          </a:p>
        </p:txBody>
      </p:sp>
    </p:spTree>
    <p:extLst>
      <p:ext uri="{BB962C8B-B14F-4D97-AF65-F5344CB8AC3E}">
        <p14:creationId xmlns:p14="http://schemas.microsoft.com/office/powerpoint/2010/main" val="259440665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descr="Aesthetic liquid watercolor and ink">
            <a:extLst>
              <a:ext uri="{FF2B5EF4-FFF2-40B4-BE49-F238E27FC236}">
                <a16:creationId xmlns:a16="http://schemas.microsoft.com/office/drawing/2014/main" id="{D5F53CCE-B7A1-8A3F-34E0-81C660179171}"/>
              </a:ext>
            </a:extLst>
          </p:cNvPr>
          <p:cNvPicPr>
            <a:picLocks noChangeAspect="1"/>
          </p:cNvPicPr>
          <p:nvPr/>
        </p:nvPicPr>
        <p:blipFill rotWithShape="1">
          <a:blip r:embed="rId2">
            <a:alphaModFix amt="35000"/>
          </a:blip>
          <a:srcRect t="1867" b="6670"/>
          <a:stretch/>
        </p:blipFill>
        <p:spPr>
          <a:xfrm>
            <a:off x="0" y="11"/>
            <a:ext cx="12191979" cy="6857989"/>
          </a:xfrm>
          <a:prstGeom prst="rect">
            <a:avLst/>
          </a:prstGeom>
        </p:spPr>
      </p:pic>
      <p:sp>
        <p:nvSpPr>
          <p:cNvPr id="2" name="Rectangle 1">
            <a:extLst>
              <a:ext uri="{FF2B5EF4-FFF2-40B4-BE49-F238E27FC236}">
                <a16:creationId xmlns:a16="http://schemas.microsoft.com/office/drawing/2014/main" id="{71ECB245-BFCE-B0A5-7FC8-35DE236CA235}"/>
              </a:ext>
            </a:extLst>
          </p:cNvPr>
          <p:cNvSpPr/>
          <p:nvPr/>
        </p:nvSpPr>
        <p:spPr>
          <a:xfrm>
            <a:off x="-357946" y="-348916"/>
            <a:ext cx="12907891" cy="7555831"/>
          </a:xfrm>
          <a:prstGeom prst="rect">
            <a:avLst/>
          </a:prstGeom>
          <a:solidFill>
            <a:schemeClr val="bg1"/>
          </a:solidFill>
          <a:ln>
            <a:solidFill>
              <a:schemeClr val="bg1"/>
            </a:solid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Content Placeholder 6">
            <a:extLst>
              <a:ext uri="{FF2B5EF4-FFF2-40B4-BE49-F238E27FC236}">
                <a16:creationId xmlns:a16="http://schemas.microsoft.com/office/drawing/2014/main" id="{78CD11B4-764E-D041-1EB3-B87F981DA26E}"/>
              </a:ext>
            </a:extLst>
          </p:cNvPr>
          <p:cNvSpPr>
            <a:spLocks noGrp="1"/>
          </p:cNvSpPr>
          <p:nvPr>
            <p:ph sz="half" idx="1"/>
          </p:nvPr>
        </p:nvSpPr>
        <p:spPr>
          <a:xfrm>
            <a:off x="1751991" y="1609725"/>
            <a:ext cx="9076330" cy="3648076"/>
          </a:xfrm>
        </p:spPr>
        <p:txBody>
          <a:bodyPr>
            <a:normAutofit lnSpcReduction="10000"/>
          </a:bodyPr>
          <a:lstStyle/>
          <a:p>
            <a:pPr marL="0" indent="0">
              <a:lnSpc>
                <a:spcPct val="150000"/>
              </a:lnSpc>
              <a:buNone/>
            </a:pPr>
            <a:r>
              <a:rPr lang="en-US" sz="2400" b="1" dirty="0"/>
              <a:t>CA – </a:t>
            </a:r>
            <a:r>
              <a:rPr lang="en-US" sz="2400" dirty="0"/>
              <a:t>Costing allocation (acronym you might see in an email)</a:t>
            </a:r>
          </a:p>
          <a:p>
            <a:pPr marL="0" indent="0">
              <a:lnSpc>
                <a:spcPct val="150000"/>
              </a:lnSpc>
              <a:buNone/>
            </a:pPr>
            <a:r>
              <a:rPr lang="en-US" sz="2400" b="1" dirty="0"/>
              <a:t>SENC – </a:t>
            </a:r>
            <a:r>
              <a:rPr lang="en-US" sz="2400" dirty="0"/>
              <a:t>Salary Encumbrance; transaction batch type in canopy identifying that line as a salary encumbrance transaction</a:t>
            </a:r>
          </a:p>
          <a:p>
            <a:pPr marL="0" indent="0">
              <a:lnSpc>
                <a:spcPct val="150000"/>
              </a:lnSpc>
              <a:buNone/>
            </a:pPr>
            <a:r>
              <a:rPr lang="en-US" sz="2400" b="1" dirty="0"/>
              <a:t>SSV – </a:t>
            </a:r>
            <a:r>
              <a:rPr lang="en-US" sz="2400" dirty="0"/>
              <a:t>Salary Savings; transaction batch type in canopy identifying that line as a salary savings transaction</a:t>
            </a:r>
          </a:p>
          <a:p>
            <a:pPr marL="0" indent="0">
              <a:lnSpc>
                <a:spcPct val="150000"/>
              </a:lnSpc>
              <a:buNone/>
            </a:pPr>
            <a:r>
              <a:rPr lang="en-US" sz="2400" b="1" dirty="0"/>
              <a:t>Work-tag – </a:t>
            </a:r>
            <a:r>
              <a:rPr lang="en-US" sz="2400" dirty="0"/>
              <a:t>What Workday calls an account</a:t>
            </a:r>
          </a:p>
        </p:txBody>
      </p:sp>
    </p:spTree>
    <p:extLst>
      <p:ext uri="{BB962C8B-B14F-4D97-AF65-F5344CB8AC3E}">
        <p14:creationId xmlns:p14="http://schemas.microsoft.com/office/powerpoint/2010/main" val="152773665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descr="Aesthetic liquid watercolor and ink">
            <a:extLst>
              <a:ext uri="{FF2B5EF4-FFF2-40B4-BE49-F238E27FC236}">
                <a16:creationId xmlns:a16="http://schemas.microsoft.com/office/drawing/2014/main" id="{D5F53CCE-B7A1-8A3F-34E0-81C660179171}"/>
              </a:ext>
            </a:extLst>
          </p:cNvPr>
          <p:cNvPicPr>
            <a:picLocks noChangeAspect="1"/>
          </p:cNvPicPr>
          <p:nvPr/>
        </p:nvPicPr>
        <p:blipFill rotWithShape="1">
          <a:blip r:embed="rId2">
            <a:alphaModFix amt="35000"/>
          </a:blip>
          <a:srcRect t="1867" b="6670"/>
          <a:stretch/>
        </p:blipFill>
        <p:spPr>
          <a:xfrm>
            <a:off x="0" y="11"/>
            <a:ext cx="12191979" cy="6857989"/>
          </a:xfrm>
          <a:prstGeom prst="rect">
            <a:avLst/>
          </a:prstGeom>
        </p:spPr>
      </p:pic>
      <p:sp>
        <p:nvSpPr>
          <p:cNvPr id="2" name="Rectangle 1">
            <a:extLst>
              <a:ext uri="{FF2B5EF4-FFF2-40B4-BE49-F238E27FC236}">
                <a16:creationId xmlns:a16="http://schemas.microsoft.com/office/drawing/2014/main" id="{71ECB245-BFCE-B0A5-7FC8-35DE236CA235}"/>
              </a:ext>
            </a:extLst>
          </p:cNvPr>
          <p:cNvSpPr/>
          <p:nvPr/>
        </p:nvSpPr>
        <p:spPr>
          <a:xfrm>
            <a:off x="-357946" y="-348916"/>
            <a:ext cx="12907891" cy="7555831"/>
          </a:xfrm>
          <a:prstGeom prst="rect">
            <a:avLst/>
          </a:prstGeom>
          <a:solidFill>
            <a:schemeClr val="bg1"/>
          </a:solidFill>
          <a:ln>
            <a:solidFill>
              <a:schemeClr val="bg1"/>
            </a:solid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itle 5">
            <a:extLst>
              <a:ext uri="{FF2B5EF4-FFF2-40B4-BE49-F238E27FC236}">
                <a16:creationId xmlns:a16="http://schemas.microsoft.com/office/drawing/2014/main" id="{AF556B9E-BC96-D562-F067-E73C9E482FC7}"/>
              </a:ext>
            </a:extLst>
          </p:cNvPr>
          <p:cNvSpPr>
            <a:spLocks noGrp="1"/>
          </p:cNvSpPr>
          <p:nvPr>
            <p:ph type="title"/>
          </p:nvPr>
        </p:nvSpPr>
        <p:spPr>
          <a:xfrm>
            <a:off x="1363681" y="1174489"/>
            <a:ext cx="9076329" cy="1064277"/>
          </a:xfrm>
        </p:spPr>
        <p:txBody>
          <a:bodyPr>
            <a:noAutofit/>
          </a:bodyPr>
          <a:lstStyle/>
          <a:p>
            <a:r>
              <a:rPr lang="en-US" sz="8000">
                <a:solidFill>
                  <a:schemeClr val="accent2">
                    <a:lumMod val="50000"/>
                  </a:schemeClr>
                </a:solidFill>
                <a:latin typeface="Fave Script Bold Pro" pitchFamily="2" charset="0"/>
              </a:rPr>
              <a:t>Workday</a:t>
            </a:r>
          </a:p>
        </p:txBody>
      </p:sp>
      <p:sp>
        <p:nvSpPr>
          <p:cNvPr id="7" name="Content Placeholder 6">
            <a:extLst>
              <a:ext uri="{FF2B5EF4-FFF2-40B4-BE49-F238E27FC236}">
                <a16:creationId xmlns:a16="http://schemas.microsoft.com/office/drawing/2014/main" id="{78CD11B4-764E-D041-1EB3-B87F981DA26E}"/>
              </a:ext>
            </a:extLst>
          </p:cNvPr>
          <p:cNvSpPr>
            <a:spLocks noGrp="1"/>
          </p:cNvSpPr>
          <p:nvPr>
            <p:ph sz="half" idx="1"/>
          </p:nvPr>
        </p:nvSpPr>
        <p:spPr>
          <a:xfrm>
            <a:off x="1751991" y="2238767"/>
            <a:ext cx="9076330" cy="3444744"/>
          </a:xfrm>
        </p:spPr>
        <p:txBody>
          <a:bodyPr vert="horz" lIns="91440" tIns="45720" rIns="91440" bIns="45720" rtlCol="0" anchor="t">
            <a:normAutofit fontScale="70000" lnSpcReduction="20000"/>
          </a:bodyPr>
          <a:lstStyle/>
          <a:p>
            <a:pPr marL="0" indent="0">
              <a:lnSpc>
                <a:spcPct val="150000"/>
              </a:lnSpc>
              <a:buNone/>
            </a:pPr>
            <a:r>
              <a:rPr lang="en-US" sz="2400" b="1"/>
              <a:t>PIN – Starts with P or N followed by a series of numbers</a:t>
            </a:r>
          </a:p>
          <a:p>
            <a:pPr>
              <a:lnSpc>
                <a:spcPct val="150000"/>
              </a:lnSpc>
            </a:pPr>
            <a:r>
              <a:rPr lang="en-US" sz="2400"/>
              <a:t>Used to attach budget information to an employee</a:t>
            </a:r>
          </a:p>
          <a:p>
            <a:pPr>
              <a:lnSpc>
                <a:spcPct val="150000"/>
              </a:lnSpc>
            </a:pPr>
            <a:r>
              <a:rPr lang="en-US" sz="2400"/>
              <a:t>PINs starting with 1+ are P, 0 or 8 are N</a:t>
            </a:r>
          </a:p>
          <a:p>
            <a:pPr>
              <a:lnSpc>
                <a:spcPct val="150000"/>
              </a:lnSpc>
            </a:pPr>
            <a:r>
              <a:rPr lang="en-US" sz="2400"/>
              <a:t>To find the PIN associated with an employee, go their profile, look on the summary page on the right-hand side</a:t>
            </a:r>
          </a:p>
          <a:p>
            <a:pPr marL="617220" lvl="1" indent="-342900">
              <a:lnSpc>
                <a:spcPct val="150000"/>
              </a:lnSpc>
              <a:buFont typeface="Goudy Old Style" panose="02020502050305020303" pitchFamily="18" charset="0"/>
              <a:buChar char="°"/>
            </a:pPr>
            <a:r>
              <a:rPr lang="en-US" sz="2000"/>
              <a:t>If no one is currently in the PIN it can be found under the staffing tab of the organization.</a:t>
            </a:r>
          </a:p>
          <a:p>
            <a:pPr>
              <a:lnSpc>
                <a:spcPct val="150000"/>
              </a:lnSpc>
            </a:pPr>
            <a:r>
              <a:rPr lang="en-US" sz="2400"/>
              <a:t>If you already know a PIN and want to know who is attached to it, search ‘position: p- or n and the numbers that follow’ in the workday search bar; EX: position: p-116218 or position: n00718</a:t>
            </a:r>
          </a:p>
        </p:txBody>
      </p:sp>
    </p:spTree>
    <p:extLst>
      <p:ext uri="{BB962C8B-B14F-4D97-AF65-F5344CB8AC3E}">
        <p14:creationId xmlns:p14="http://schemas.microsoft.com/office/powerpoint/2010/main" val="212242740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descr="Aesthetic liquid watercolor and ink">
            <a:extLst>
              <a:ext uri="{FF2B5EF4-FFF2-40B4-BE49-F238E27FC236}">
                <a16:creationId xmlns:a16="http://schemas.microsoft.com/office/drawing/2014/main" id="{D5F53CCE-B7A1-8A3F-34E0-81C660179171}"/>
              </a:ext>
            </a:extLst>
          </p:cNvPr>
          <p:cNvPicPr>
            <a:picLocks noChangeAspect="1"/>
          </p:cNvPicPr>
          <p:nvPr/>
        </p:nvPicPr>
        <p:blipFill rotWithShape="1">
          <a:blip r:embed="rId2">
            <a:alphaModFix amt="35000"/>
          </a:blip>
          <a:srcRect t="1867" b="6670"/>
          <a:stretch/>
        </p:blipFill>
        <p:spPr>
          <a:xfrm>
            <a:off x="0" y="11"/>
            <a:ext cx="12191979" cy="6857989"/>
          </a:xfrm>
          <a:prstGeom prst="rect">
            <a:avLst/>
          </a:prstGeom>
        </p:spPr>
      </p:pic>
      <p:sp>
        <p:nvSpPr>
          <p:cNvPr id="2" name="Rectangle 1">
            <a:extLst>
              <a:ext uri="{FF2B5EF4-FFF2-40B4-BE49-F238E27FC236}">
                <a16:creationId xmlns:a16="http://schemas.microsoft.com/office/drawing/2014/main" id="{71ECB245-BFCE-B0A5-7FC8-35DE236CA235}"/>
              </a:ext>
            </a:extLst>
          </p:cNvPr>
          <p:cNvSpPr/>
          <p:nvPr/>
        </p:nvSpPr>
        <p:spPr>
          <a:xfrm>
            <a:off x="-357946" y="-348916"/>
            <a:ext cx="12907891" cy="7555831"/>
          </a:xfrm>
          <a:prstGeom prst="rect">
            <a:avLst/>
          </a:prstGeom>
          <a:solidFill>
            <a:schemeClr val="bg1"/>
          </a:solidFill>
          <a:ln>
            <a:solidFill>
              <a:schemeClr val="bg1"/>
            </a:solid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F88EDFD2-834D-BFBE-85F1-6E506E8ED276}"/>
              </a:ext>
            </a:extLst>
          </p:cNvPr>
          <p:cNvPicPr>
            <a:picLocks noChangeAspect="1"/>
          </p:cNvPicPr>
          <p:nvPr/>
        </p:nvPicPr>
        <p:blipFill>
          <a:blip r:embed="rId3"/>
          <a:stretch>
            <a:fillRect/>
          </a:stretch>
        </p:blipFill>
        <p:spPr>
          <a:xfrm>
            <a:off x="0" y="802914"/>
            <a:ext cx="12192000" cy="5252171"/>
          </a:xfrm>
          <a:prstGeom prst="rect">
            <a:avLst/>
          </a:prstGeom>
        </p:spPr>
      </p:pic>
      <p:sp>
        <p:nvSpPr>
          <p:cNvPr id="3" name="TextBox 2">
            <a:extLst>
              <a:ext uri="{FF2B5EF4-FFF2-40B4-BE49-F238E27FC236}">
                <a16:creationId xmlns:a16="http://schemas.microsoft.com/office/drawing/2014/main" id="{42942565-270D-CC39-AE0A-F174932D632B}"/>
              </a:ext>
            </a:extLst>
          </p:cNvPr>
          <p:cNvSpPr txBox="1"/>
          <p:nvPr/>
        </p:nvSpPr>
        <p:spPr>
          <a:xfrm>
            <a:off x="230818" y="301841"/>
            <a:ext cx="3533313" cy="369332"/>
          </a:xfrm>
          <a:prstGeom prst="rect">
            <a:avLst/>
          </a:prstGeom>
          <a:noFill/>
        </p:spPr>
        <p:txBody>
          <a:bodyPr wrap="square" rtlCol="0">
            <a:spAutoFit/>
          </a:bodyPr>
          <a:lstStyle/>
          <a:p>
            <a:r>
              <a:rPr lang="en-US" dirty="0"/>
              <a:t>Summary for an Employee</a:t>
            </a:r>
          </a:p>
        </p:txBody>
      </p:sp>
    </p:spTree>
    <p:extLst>
      <p:ext uri="{BB962C8B-B14F-4D97-AF65-F5344CB8AC3E}">
        <p14:creationId xmlns:p14="http://schemas.microsoft.com/office/powerpoint/2010/main" val="387598951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3" descr="Aesthetic liquid watercolor and ink">
            <a:extLst>
              <a:ext uri="{FF2B5EF4-FFF2-40B4-BE49-F238E27FC236}">
                <a16:creationId xmlns:a16="http://schemas.microsoft.com/office/drawing/2014/main" id="{D5F53CCE-B7A1-8A3F-34E0-81C660179171}"/>
              </a:ext>
            </a:extLst>
          </p:cNvPr>
          <p:cNvPicPr>
            <a:picLocks noChangeAspect="1"/>
          </p:cNvPicPr>
          <p:nvPr/>
        </p:nvPicPr>
        <p:blipFill rotWithShape="1">
          <a:blip r:embed="rId2">
            <a:alphaModFix amt="35000"/>
          </a:blip>
          <a:srcRect t="1867" b="6670"/>
          <a:stretch/>
        </p:blipFill>
        <p:spPr>
          <a:xfrm>
            <a:off x="0" y="11"/>
            <a:ext cx="12191979" cy="6857989"/>
          </a:xfrm>
          <a:prstGeom prst="rect">
            <a:avLst/>
          </a:prstGeom>
        </p:spPr>
      </p:pic>
      <p:sp>
        <p:nvSpPr>
          <p:cNvPr id="2" name="Rectangle 1">
            <a:extLst>
              <a:ext uri="{FF2B5EF4-FFF2-40B4-BE49-F238E27FC236}">
                <a16:creationId xmlns:a16="http://schemas.microsoft.com/office/drawing/2014/main" id="{71ECB245-BFCE-B0A5-7FC8-35DE236CA235}"/>
              </a:ext>
            </a:extLst>
          </p:cNvPr>
          <p:cNvSpPr/>
          <p:nvPr/>
        </p:nvSpPr>
        <p:spPr>
          <a:xfrm>
            <a:off x="-357957" y="-348916"/>
            <a:ext cx="12907891" cy="7555831"/>
          </a:xfrm>
          <a:prstGeom prst="rect">
            <a:avLst/>
          </a:prstGeom>
          <a:solidFill>
            <a:schemeClr val="bg1"/>
          </a:solidFill>
          <a:ln>
            <a:solidFill>
              <a:schemeClr val="bg1"/>
            </a:solidFill>
          </a:ln>
          <a:effectLst>
            <a:softEdge rad="1270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a:extLst>
              <a:ext uri="{FF2B5EF4-FFF2-40B4-BE49-F238E27FC236}">
                <a16:creationId xmlns:a16="http://schemas.microsoft.com/office/drawing/2014/main" id="{96286EC7-06AD-1047-7555-873E9EB8DA67}"/>
              </a:ext>
            </a:extLst>
          </p:cNvPr>
          <p:cNvPicPr>
            <a:picLocks noChangeAspect="1"/>
          </p:cNvPicPr>
          <p:nvPr/>
        </p:nvPicPr>
        <p:blipFill>
          <a:blip r:embed="rId3"/>
          <a:stretch>
            <a:fillRect/>
          </a:stretch>
        </p:blipFill>
        <p:spPr>
          <a:xfrm>
            <a:off x="0" y="1198418"/>
            <a:ext cx="12192000" cy="4461164"/>
          </a:xfrm>
          <a:prstGeom prst="rect">
            <a:avLst/>
          </a:prstGeom>
        </p:spPr>
      </p:pic>
      <p:sp>
        <p:nvSpPr>
          <p:cNvPr id="3" name="TextBox 2">
            <a:extLst>
              <a:ext uri="{FF2B5EF4-FFF2-40B4-BE49-F238E27FC236}">
                <a16:creationId xmlns:a16="http://schemas.microsoft.com/office/drawing/2014/main" id="{F433A5AC-DE7A-A959-FC6E-594BEEB29A54}"/>
              </a:ext>
            </a:extLst>
          </p:cNvPr>
          <p:cNvSpPr txBox="1"/>
          <p:nvPr/>
        </p:nvSpPr>
        <p:spPr>
          <a:xfrm>
            <a:off x="301841" y="664837"/>
            <a:ext cx="11576481" cy="369332"/>
          </a:xfrm>
          <a:prstGeom prst="rect">
            <a:avLst/>
          </a:prstGeom>
          <a:noFill/>
        </p:spPr>
        <p:txBody>
          <a:bodyPr wrap="square" rtlCol="0">
            <a:spAutoFit/>
          </a:bodyPr>
          <a:lstStyle/>
          <a:p>
            <a:r>
              <a:rPr lang="en-US" dirty="0"/>
              <a:t>Adloc staffing tab; can get here by clicking on the employees adloc or typing the adloc number in the search bar</a:t>
            </a:r>
          </a:p>
        </p:txBody>
      </p:sp>
      <p:sp>
        <p:nvSpPr>
          <p:cNvPr id="5" name="Rectangle 4">
            <a:extLst>
              <a:ext uri="{FF2B5EF4-FFF2-40B4-BE49-F238E27FC236}">
                <a16:creationId xmlns:a16="http://schemas.microsoft.com/office/drawing/2014/main" id="{BDB935F4-97E2-B308-FF0E-D41481D4189B}"/>
              </a:ext>
            </a:extLst>
          </p:cNvPr>
          <p:cNvSpPr/>
          <p:nvPr/>
        </p:nvSpPr>
        <p:spPr>
          <a:xfrm>
            <a:off x="106532" y="3746377"/>
            <a:ext cx="1882066" cy="2015231"/>
          </a:xfrm>
          <a:prstGeom prst="rect">
            <a:avLst/>
          </a:prstGeom>
          <a:noFill/>
          <a:ln w="28575">
            <a:solidFill>
              <a:srgbClr val="0070C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a:extLst>
              <a:ext uri="{FF2B5EF4-FFF2-40B4-BE49-F238E27FC236}">
                <a16:creationId xmlns:a16="http://schemas.microsoft.com/office/drawing/2014/main" id="{EA747282-A454-5651-D0F5-F89320003725}"/>
              </a:ext>
            </a:extLst>
          </p:cNvPr>
          <p:cNvSpPr txBox="1"/>
          <p:nvPr/>
        </p:nvSpPr>
        <p:spPr>
          <a:xfrm>
            <a:off x="523782" y="5761608"/>
            <a:ext cx="2592280" cy="276999"/>
          </a:xfrm>
          <a:prstGeom prst="rect">
            <a:avLst/>
          </a:prstGeom>
          <a:noFill/>
        </p:spPr>
        <p:txBody>
          <a:bodyPr wrap="square" rtlCol="0">
            <a:spAutoFit/>
          </a:bodyPr>
          <a:lstStyle/>
          <a:p>
            <a:r>
              <a:rPr lang="en-US" sz="1200" dirty="0"/>
              <a:t>Open PINs under adloc</a:t>
            </a:r>
          </a:p>
        </p:txBody>
      </p:sp>
    </p:spTree>
    <p:extLst>
      <p:ext uri="{BB962C8B-B14F-4D97-AF65-F5344CB8AC3E}">
        <p14:creationId xmlns:p14="http://schemas.microsoft.com/office/powerpoint/2010/main" val="49275291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MarrakeshVTI">
  <a:themeElements>
    <a:clrScheme name="AnalogousFromRegularSeedRightStep">
      <a:dk1>
        <a:srgbClr val="000000"/>
      </a:dk1>
      <a:lt1>
        <a:srgbClr val="FFFFFF"/>
      </a:lt1>
      <a:dk2>
        <a:srgbClr val="2E1B30"/>
      </a:dk2>
      <a:lt2>
        <a:srgbClr val="F3F0F0"/>
      </a:lt2>
      <a:accent1>
        <a:srgbClr val="45AFAD"/>
      </a:accent1>
      <a:accent2>
        <a:srgbClr val="3B82B1"/>
      </a:accent2>
      <a:accent3>
        <a:srgbClr val="4D63C3"/>
      </a:accent3>
      <a:accent4>
        <a:srgbClr val="593EB3"/>
      </a:accent4>
      <a:accent5>
        <a:srgbClr val="994DC3"/>
      </a:accent5>
      <a:accent6>
        <a:srgbClr val="B13BAA"/>
      </a:accent6>
      <a:hlink>
        <a:srgbClr val="BF3F42"/>
      </a:hlink>
      <a:folHlink>
        <a:srgbClr val="7F7F7F"/>
      </a:folHlink>
    </a:clrScheme>
    <a:fontScheme name="Goudy">
      <a:majorFont>
        <a:latin typeface="Goudy Old Style"/>
        <a:ea typeface=""/>
        <a:cs typeface=""/>
      </a:majorFont>
      <a:minorFont>
        <a:latin typeface="Goudy Old Styl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rrakeshVTI" id="{DCD97A9B-DAE4-42FA-B2F9-0A5C34F43D6C}" vid="{A7163F41-974B-4A88-831F-D9DFFFE40CE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13</TotalTime>
  <Words>812</Words>
  <Application>Microsoft Office PowerPoint</Application>
  <PresentationFormat>Widescreen</PresentationFormat>
  <Paragraphs>69</Paragraphs>
  <Slides>17</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Fave Script Bold Pro</vt:lpstr>
      <vt:lpstr>Goudy Old Style</vt:lpstr>
      <vt:lpstr>MarrakeshVTI</vt:lpstr>
      <vt:lpstr>Texas A&amp;M University-Texarkana</vt:lpstr>
      <vt:lpstr>What is a Budget Contact?</vt:lpstr>
      <vt:lpstr>Where do I get my info?</vt:lpstr>
      <vt:lpstr>When will I need this information?</vt:lpstr>
      <vt:lpstr>Terms to Know</vt:lpstr>
      <vt:lpstr>PowerPoint Presentation</vt:lpstr>
      <vt:lpstr>Workday</vt:lpstr>
      <vt:lpstr>PowerPoint Presentation</vt:lpstr>
      <vt:lpstr>PowerPoint Presentation</vt:lpstr>
      <vt:lpstr>PowerPoint Presentation</vt:lpstr>
      <vt:lpstr>PowerPoint Presentation</vt:lpstr>
      <vt:lpstr>PowerPoint Presentation</vt:lpstr>
      <vt:lpstr>Costing Allocation Tips</vt:lpstr>
      <vt:lpstr>When prompted, what do I do?</vt:lpstr>
      <vt:lpstr>Canopy</vt:lpstr>
      <vt:lpstr>PowerPoint Presentation</vt:lpstr>
      <vt:lpstr>Contacts</vt:lpstr>
    </vt:vector>
  </TitlesOfParts>
  <Company>TAMUT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Texas A&amp;M University-Texarkana</dc:title>
  <dc:creator>Kendal Howe</dc:creator>
  <cp:lastModifiedBy>Kendal Howe</cp:lastModifiedBy>
  <cp:revision>1</cp:revision>
  <dcterms:created xsi:type="dcterms:W3CDTF">2023-02-21T15:37:22Z</dcterms:created>
  <dcterms:modified xsi:type="dcterms:W3CDTF">2023-09-22T18:06:35Z</dcterms:modified>
</cp:coreProperties>
</file>