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9"/>
  </p:notesMasterIdLst>
  <p:sldIdLst>
    <p:sldId id="256" r:id="rId2"/>
    <p:sldId id="257" r:id="rId3"/>
    <p:sldId id="264" r:id="rId4"/>
    <p:sldId id="282" r:id="rId5"/>
    <p:sldId id="267" r:id="rId6"/>
    <p:sldId id="270" r:id="rId7"/>
    <p:sldId id="265" r:id="rId8"/>
    <p:sldId id="274" r:id="rId9"/>
    <p:sldId id="281" r:id="rId10"/>
    <p:sldId id="271" r:id="rId11"/>
    <p:sldId id="272" r:id="rId12"/>
    <p:sldId id="280" r:id="rId13"/>
    <p:sldId id="283" r:id="rId14"/>
    <p:sldId id="284" r:id="rId15"/>
    <p:sldId id="266" r:id="rId16"/>
    <p:sldId id="277"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B1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7D11B5-6616-426D-869F-907A4EEE048C}" v="6" dt="2023-09-22T18:05:43.3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dal Howe" userId="098baa69-2f47-49d4-8e7e-08221f1e27b2" providerId="ADAL" clId="{5D7D11B5-6616-426D-869F-907A4EEE048C}"/>
    <pc:docChg chg="undo redo custSel addSld delSld modSld">
      <pc:chgData name="Kendal Howe" userId="098baa69-2f47-49d4-8e7e-08221f1e27b2" providerId="ADAL" clId="{5D7D11B5-6616-426D-869F-907A4EEE048C}" dt="2023-09-22T18:06:27.509" v="1316" actId="20577"/>
      <pc:docMkLst>
        <pc:docMk/>
      </pc:docMkLst>
      <pc:sldChg chg="add del">
        <pc:chgData name="Kendal Howe" userId="098baa69-2f47-49d4-8e7e-08221f1e27b2" providerId="ADAL" clId="{5D7D11B5-6616-426D-869F-907A4EEE048C}" dt="2023-09-22T18:04:57.403" v="1051" actId="47"/>
        <pc:sldMkLst>
          <pc:docMk/>
          <pc:sldMk cId="3513699181" sldId="268"/>
        </pc:sldMkLst>
      </pc:sldChg>
      <pc:sldChg chg="modSp add del mod">
        <pc:chgData name="Kendal Howe" userId="098baa69-2f47-49d4-8e7e-08221f1e27b2" providerId="ADAL" clId="{5D7D11B5-6616-426D-869F-907A4EEE048C}" dt="2023-09-22T18:06:27.509" v="1316" actId="20577"/>
        <pc:sldMkLst>
          <pc:docMk/>
          <pc:sldMk cId="3311550980" sldId="269"/>
        </pc:sldMkLst>
        <pc:spChg chg="mod">
          <ac:chgData name="Kendal Howe" userId="098baa69-2f47-49d4-8e7e-08221f1e27b2" providerId="ADAL" clId="{5D7D11B5-6616-426D-869F-907A4EEE048C}" dt="2023-09-22T18:06:27.509" v="1316" actId="20577"/>
          <ac:spMkLst>
            <pc:docMk/>
            <pc:sldMk cId="3311550980" sldId="269"/>
            <ac:spMk id="7" creationId="{78CD11B4-764E-D041-1EB3-B87F981DA26E}"/>
          </ac:spMkLst>
        </pc:spChg>
      </pc:sldChg>
      <pc:sldChg chg="modSp mod">
        <pc:chgData name="Kendal Howe" userId="098baa69-2f47-49d4-8e7e-08221f1e27b2" providerId="ADAL" clId="{5D7D11B5-6616-426D-869F-907A4EEE048C}" dt="2023-09-22T17:57:21.098" v="319" actId="20577"/>
        <pc:sldMkLst>
          <pc:docMk/>
          <pc:sldMk cId="3356793947" sldId="271"/>
        </pc:sldMkLst>
        <pc:spChg chg="mod">
          <ac:chgData name="Kendal Howe" userId="098baa69-2f47-49d4-8e7e-08221f1e27b2" providerId="ADAL" clId="{5D7D11B5-6616-426D-869F-907A4EEE048C}" dt="2023-09-22T17:57:21.098" v="319" actId="20577"/>
          <ac:spMkLst>
            <pc:docMk/>
            <pc:sldMk cId="3356793947" sldId="271"/>
            <ac:spMk id="7" creationId="{78CD11B4-764E-D041-1EB3-B87F981DA26E}"/>
          </ac:spMkLst>
        </pc:spChg>
      </pc:sldChg>
      <pc:sldChg chg="addSp modSp mod">
        <pc:chgData name="Kendal Howe" userId="098baa69-2f47-49d4-8e7e-08221f1e27b2" providerId="ADAL" clId="{5D7D11B5-6616-426D-869F-907A4EEE048C}" dt="2023-09-22T17:53:59.737" v="28" actId="14100"/>
        <pc:sldMkLst>
          <pc:docMk/>
          <pc:sldMk cId="3875989514" sldId="274"/>
        </pc:sldMkLst>
        <pc:spChg chg="add mod">
          <ac:chgData name="Kendal Howe" userId="098baa69-2f47-49d4-8e7e-08221f1e27b2" providerId="ADAL" clId="{5D7D11B5-6616-426D-869F-907A4EEE048C}" dt="2023-09-22T17:53:59.737" v="28" actId="14100"/>
          <ac:spMkLst>
            <pc:docMk/>
            <pc:sldMk cId="3875989514" sldId="274"/>
            <ac:spMk id="3" creationId="{42942565-270D-CC39-AE0A-F174932D632B}"/>
          </ac:spMkLst>
        </pc:spChg>
      </pc:sldChg>
      <pc:sldChg chg="del">
        <pc:chgData name="Kendal Howe" userId="098baa69-2f47-49d4-8e7e-08221f1e27b2" providerId="ADAL" clId="{5D7D11B5-6616-426D-869F-907A4EEE048C}" dt="2023-09-22T18:04:07.672" v="1022" actId="47"/>
        <pc:sldMkLst>
          <pc:docMk/>
          <pc:sldMk cId="2179014595" sldId="278"/>
        </pc:sldMkLst>
      </pc:sldChg>
      <pc:sldChg chg="addSp modSp mod">
        <pc:chgData name="Kendal Howe" userId="098baa69-2f47-49d4-8e7e-08221f1e27b2" providerId="ADAL" clId="{5D7D11B5-6616-426D-869F-907A4EEE048C}" dt="2023-09-22T17:59:34.338" v="720" actId="20577"/>
        <pc:sldMkLst>
          <pc:docMk/>
          <pc:sldMk cId="552723319" sldId="280"/>
        </pc:sldMkLst>
        <pc:spChg chg="add mod">
          <ac:chgData name="Kendal Howe" userId="098baa69-2f47-49d4-8e7e-08221f1e27b2" providerId="ADAL" clId="{5D7D11B5-6616-426D-869F-907A4EEE048C}" dt="2023-09-22T17:59:34.338" v="720" actId="20577"/>
          <ac:spMkLst>
            <pc:docMk/>
            <pc:sldMk cId="552723319" sldId="280"/>
            <ac:spMk id="3" creationId="{E5DD619D-3EB9-19EF-B8BF-2B328F92A59B}"/>
          </ac:spMkLst>
        </pc:spChg>
      </pc:sldChg>
      <pc:sldChg chg="addSp modSp mod">
        <pc:chgData name="Kendal Howe" userId="098baa69-2f47-49d4-8e7e-08221f1e27b2" providerId="ADAL" clId="{5D7D11B5-6616-426D-869F-907A4EEE048C}" dt="2023-09-22T17:56:32.289" v="206" actId="20577"/>
        <pc:sldMkLst>
          <pc:docMk/>
          <pc:sldMk cId="492752919" sldId="281"/>
        </pc:sldMkLst>
        <pc:spChg chg="mod">
          <ac:chgData name="Kendal Howe" userId="098baa69-2f47-49d4-8e7e-08221f1e27b2" providerId="ADAL" clId="{5D7D11B5-6616-426D-869F-907A4EEE048C}" dt="2023-09-22T17:55:37.239" v="90" actId="1076"/>
          <ac:spMkLst>
            <pc:docMk/>
            <pc:sldMk cId="492752919" sldId="281"/>
            <ac:spMk id="2" creationId="{71ECB245-BFCE-B0A5-7FC8-35DE236CA235}"/>
          </ac:spMkLst>
        </pc:spChg>
        <pc:spChg chg="add mod">
          <ac:chgData name="Kendal Howe" userId="098baa69-2f47-49d4-8e7e-08221f1e27b2" providerId="ADAL" clId="{5D7D11B5-6616-426D-869F-907A4EEE048C}" dt="2023-09-22T17:56:32.289" v="206" actId="20577"/>
          <ac:spMkLst>
            <pc:docMk/>
            <pc:sldMk cId="492752919" sldId="281"/>
            <ac:spMk id="3" creationId="{F433A5AC-DE7A-A959-FC6E-594BEEB29A54}"/>
          </ac:spMkLst>
        </pc:spChg>
        <pc:spChg chg="add mod">
          <ac:chgData name="Kendal Howe" userId="098baa69-2f47-49d4-8e7e-08221f1e27b2" providerId="ADAL" clId="{5D7D11B5-6616-426D-869F-907A4EEE048C}" dt="2023-09-22T17:55:15.322" v="60" actId="1582"/>
          <ac:spMkLst>
            <pc:docMk/>
            <pc:sldMk cId="492752919" sldId="281"/>
            <ac:spMk id="5" creationId="{BDB935F4-97E2-B308-FF0E-D41481D4189B}"/>
          </ac:spMkLst>
        </pc:spChg>
        <pc:spChg chg="add mod">
          <ac:chgData name="Kendal Howe" userId="098baa69-2f47-49d4-8e7e-08221f1e27b2" providerId="ADAL" clId="{5D7D11B5-6616-426D-869F-907A4EEE048C}" dt="2023-09-22T17:55:44.606" v="91" actId="404"/>
          <ac:spMkLst>
            <pc:docMk/>
            <pc:sldMk cId="492752919" sldId="281"/>
            <ac:spMk id="6" creationId="{EA747282-A454-5651-D0F5-F89320003725}"/>
          </ac:spMkLst>
        </pc:spChg>
      </pc:sldChg>
      <pc:sldChg chg="modSp mod">
        <pc:chgData name="Kendal Howe" userId="098baa69-2f47-49d4-8e7e-08221f1e27b2" providerId="ADAL" clId="{5D7D11B5-6616-426D-869F-907A4EEE048C}" dt="2023-09-22T18:02:46.901" v="1007" actId="114"/>
        <pc:sldMkLst>
          <pc:docMk/>
          <pc:sldMk cId="439615771" sldId="283"/>
        </pc:sldMkLst>
        <pc:spChg chg="mod">
          <ac:chgData name="Kendal Howe" userId="098baa69-2f47-49d4-8e7e-08221f1e27b2" providerId="ADAL" clId="{5D7D11B5-6616-426D-869F-907A4EEE048C}" dt="2023-09-22T17:59:49.873" v="740" actId="20577"/>
          <ac:spMkLst>
            <pc:docMk/>
            <pc:sldMk cId="439615771" sldId="283"/>
            <ac:spMk id="6" creationId="{AF556B9E-BC96-D562-F067-E73C9E482FC7}"/>
          </ac:spMkLst>
        </pc:spChg>
        <pc:spChg chg="mod">
          <ac:chgData name="Kendal Howe" userId="098baa69-2f47-49d4-8e7e-08221f1e27b2" providerId="ADAL" clId="{5D7D11B5-6616-426D-869F-907A4EEE048C}" dt="2023-09-22T18:02:46.901" v="1007" actId="114"/>
          <ac:spMkLst>
            <pc:docMk/>
            <pc:sldMk cId="439615771" sldId="283"/>
            <ac:spMk id="7" creationId="{78CD11B4-764E-D041-1EB3-B87F981DA26E}"/>
          </ac:spMkLst>
        </pc:spChg>
      </pc:sldChg>
      <pc:sldChg chg="modSp mod">
        <pc:chgData name="Kendal Howe" userId="098baa69-2f47-49d4-8e7e-08221f1e27b2" providerId="ADAL" clId="{5D7D11B5-6616-426D-869F-907A4EEE048C}" dt="2023-09-22T18:03:06.712" v="1021" actId="20577"/>
        <pc:sldMkLst>
          <pc:docMk/>
          <pc:sldMk cId="1001883818" sldId="284"/>
        </pc:sldMkLst>
        <pc:spChg chg="mod">
          <ac:chgData name="Kendal Howe" userId="098baa69-2f47-49d4-8e7e-08221f1e27b2" providerId="ADAL" clId="{5D7D11B5-6616-426D-869F-907A4EEE048C}" dt="2023-09-22T18:03:06.712" v="1021" actId="20577"/>
          <ac:spMkLst>
            <pc:docMk/>
            <pc:sldMk cId="1001883818" sldId="284"/>
            <ac:spMk id="7" creationId="{78CD11B4-764E-D041-1EB3-B87F981DA26E}"/>
          </ac:spMkLst>
        </pc:spChg>
      </pc:sldChg>
      <pc:sldChg chg="del">
        <pc:chgData name="Kendal Howe" userId="098baa69-2f47-49d4-8e7e-08221f1e27b2" providerId="ADAL" clId="{5D7D11B5-6616-426D-869F-907A4EEE048C}" dt="2023-09-22T18:04:17.129" v="1023" actId="47"/>
        <pc:sldMkLst>
          <pc:docMk/>
          <pc:sldMk cId="3081054640" sldId="285"/>
        </pc:sldMkLst>
      </pc:sldChg>
    </pc:docChg>
  </pc:docChgLst>
  <pc:docChgLst>
    <pc:chgData name="Kendal Howe" userId="S::krowe@tamut.edu::098baa69-2f47-49d4-8e7e-08221f1e27b2" providerId="AD" clId="Web-{35D52E8D-D9E3-819B-D16C-786D4C0BDD11}"/>
    <pc:docChg chg="modSld">
      <pc:chgData name="Kendal Howe" userId="S::krowe@tamut.edu::098baa69-2f47-49d4-8e7e-08221f1e27b2" providerId="AD" clId="Web-{35D52E8D-D9E3-819B-D16C-786D4C0BDD11}" dt="2023-03-13T18:15:11.086" v="32" actId="1076"/>
      <pc:docMkLst>
        <pc:docMk/>
      </pc:docMkLst>
      <pc:sldChg chg="modSp">
        <pc:chgData name="Kendal Howe" userId="S::krowe@tamut.edu::098baa69-2f47-49d4-8e7e-08221f1e27b2" providerId="AD" clId="Web-{35D52E8D-D9E3-819B-D16C-786D4C0BDD11}" dt="2023-03-13T18:10:57.094" v="3" actId="20577"/>
        <pc:sldMkLst>
          <pc:docMk/>
          <pc:sldMk cId="2122427401" sldId="265"/>
        </pc:sldMkLst>
        <pc:spChg chg="mod">
          <ac:chgData name="Kendal Howe" userId="S::krowe@tamut.edu::098baa69-2f47-49d4-8e7e-08221f1e27b2" providerId="AD" clId="Web-{35D52E8D-D9E3-819B-D16C-786D4C0BDD11}" dt="2023-03-13T18:10:57.094" v="3" actId="20577"/>
          <ac:spMkLst>
            <pc:docMk/>
            <pc:sldMk cId="2122427401" sldId="265"/>
            <ac:spMk id="7" creationId="{78CD11B4-764E-D041-1EB3-B87F981DA26E}"/>
          </ac:spMkLst>
        </pc:spChg>
      </pc:sldChg>
      <pc:sldChg chg="modSp">
        <pc:chgData name="Kendal Howe" userId="S::krowe@tamut.edu::098baa69-2f47-49d4-8e7e-08221f1e27b2" providerId="AD" clId="Web-{35D52E8D-D9E3-819B-D16C-786D4C0BDD11}" dt="2023-03-13T18:08:42.028" v="0" actId="1076"/>
        <pc:sldMkLst>
          <pc:docMk/>
          <pc:sldMk cId="1261093995" sldId="282"/>
        </pc:sldMkLst>
        <pc:spChg chg="mod">
          <ac:chgData name="Kendal Howe" userId="S::krowe@tamut.edu::098baa69-2f47-49d4-8e7e-08221f1e27b2" providerId="AD" clId="Web-{35D52E8D-D9E3-819B-D16C-786D4C0BDD11}" dt="2023-03-13T18:08:42.028" v="0" actId="1076"/>
          <ac:spMkLst>
            <pc:docMk/>
            <pc:sldMk cId="1261093995" sldId="282"/>
            <ac:spMk id="7" creationId="{78CD11B4-764E-D041-1EB3-B87F981DA26E}"/>
          </ac:spMkLst>
        </pc:spChg>
      </pc:sldChg>
      <pc:sldChg chg="modSp">
        <pc:chgData name="Kendal Howe" userId="S::krowe@tamut.edu::098baa69-2f47-49d4-8e7e-08221f1e27b2" providerId="AD" clId="Web-{35D52E8D-D9E3-819B-D16C-786D4C0BDD11}" dt="2023-03-13T18:14:25.038" v="24" actId="20577"/>
        <pc:sldMkLst>
          <pc:docMk/>
          <pc:sldMk cId="439615771" sldId="283"/>
        </pc:sldMkLst>
        <pc:spChg chg="mod">
          <ac:chgData name="Kendal Howe" userId="S::krowe@tamut.edu::098baa69-2f47-49d4-8e7e-08221f1e27b2" providerId="AD" clId="Web-{35D52E8D-D9E3-819B-D16C-786D4C0BDD11}" dt="2023-03-13T18:13:59.865" v="22" actId="20577"/>
          <ac:spMkLst>
            <pc:docMk/>
            <pc:sldMk cId="439615771" sldId="283"/>
            <ac:spMk id="6" creationId="{AF556B9E-BC96-D562-F067-E73C9E482FC7}"/>
          </ac:spMkLst>
        </pc:spChg>
        <pc:spChg chg="mod">
          <ac:chgData name="Kendal Howe" userId="S::krowe@tamut.edu::098baa69-2f47-49d4-8e7e-08221f1e27b2" providerId="AD" clId="Web-{35D52E8D-D9E3-819B-D16C-786D4C0BDD11}" dt="2023-03-13T18:14:25.038" v="24" actId="20577"/>
          <ac:spMkLst>
            <pc:docMk/>
            <pc:sldMk cId="439615771" sldId="283"/>
            <ac:spMk id="7" creationId="{78CD11B4-764E-D041-1EB3-B87F981DA26E}"/>
          </ac:spMkLst>
        </pc:spChg>
      </pc:sldChg>
      <pc:sldChg chg="modSp">
        <pc:chgData name="Kendal Howe" userId="S::krowe@tamut.edu::098baa69-2f47-49d4-8e7e-08221f1e27b2" providerId="AD" clId="Web-{35D52E8D-D9E3-819B-D16C-786D4C0BDD11}" dt="2023-03-13T18:15:11.086" v="32" actId="1076"/>
        <pc:sldMkLst>
          <pc:docMk/>
          <pc:sldMk cId="1001883818" sldId="284"/>
        </pc:sldMkLst>
        <pc:spChg chg="mod">
          <ac:chgData name="Kendal Howe" userId="S::krowe@tamut.edu::098baa69-2f47-49d4-8e7e-08221f1e27b2" providerId="AD" clId="Web-{35D52E8D-D9E3-819B-D16C-786D4C0BDD11}" dt="2023-03-13T18:14:49.445" v="30" actId="20577"/>
          <ac:spMkLst>
            <pc:docMk/>
            <pc:sldMk cId="1001883818" sldId="284"/>
            <ac:spMk id="6" creationId="{AF556B9E-BC96-D562-F067-E73C9E482FC7}"/>
          </ac:spMkLst>
        </pc:spChg>
        <pc:spChg chg="mod">
          <ac:chgData name="Kendal Howe" userId="S::krowe@tamut.edu::098baa69-2f47-49d4-8e7e-08221f1e27b2" providerId="AD" clId="Web-{35D52E8D-D9E3-819B-D16C-786D4C0BDD11}" dt="2023-03-13T18:15:11.086" v="32" actId="1076"/>
          <ac:spMkLst>
            <pc:docMk/>
            <pc:sldMk cId="1001883818" sldId="284"/>
            <ac:spMk id="7" creationId="{78CD11B4-764E-D041-1EB3-B87F981DA26E}"/>
          </ac:spMkLst>
        </pc:spChg>
      </pc:sldChg>
    </pc:docChg>
  </pc:docChgLst>
  <pc:docChgLst>
    <pc:chgData name="Kendal Howe" userId="S::krowe@tamut.edu::098baa69-2f47-49d4-8e7e-08221f1e27b2" providerId="AD" clId="Web-{A721F7B2-C2D7-346D-23B3-40CB9AD0CB72}"/>
    <pc:docChg chg="modSld sldOrd">
      <pc:chgData name="Kendal Howe" userId="S::krowe@tamut.edu::098baa69-2f47-49d4-8e7e-08221f1e27b2" providerId="AD" clId="Web-{A721F7B2-C2D7-346D-23B3-40CB9AD0CB72}" dt="2023-03-23T19:37:01.318" v="45"/>
      <pc:docMkLst>
        <pc:docMk/>
      </pc:docMkLst>
      <pc:sldChg chg="ord">
        <pc:chgData name="Kendal Howe" userId="S::krowe@tamut.edu::098baa69-2f47-49d4-8e7e-08221f1e27b2" providerId="AD" clId="Web-{A721F7B2-C2D7-346D-23B3-40CB9AD0CB72}" dt="2023-03-23T19:37:01.318" v="45"/>
        <pc:sldMkLst>
          <pc:docMk/>
          <pc:sldMk cId="2594406655" sldId="267"/>
        </pc:sldMkLst>
      </pc:sldChg>
      <pc:sldChg chg="ord">
        <pc:chgData name="Kendal Howe" userId="S::krowe@tamut.edu::098baa69-2f47-49d4-8e7e-08221f1e27b2" providerId="AD" clId="Web-{A721F7B2-C2D7-346D-23B3-40CB9AD0CB72}" dt="2023-03-23T19:37:01.318" v="44"/>
        <pc:sldMkLst>
          <pc:docMk/>
          <pc:sldMk cId="1527736653" sldId="270"/>
        </pc:sldMkLst>
      </pc:sldChg>
      <pc:sldChg chg="modSp">
        <pc:chgData name="Kendal Howe" userId="S::krowe@tamut.edu::098baa69-2f47-49d4-8e7e-08221f1e27b2" providerId="AD" clId="Web-{A721F7B2-C2D7-346D-23B3-40CB9AD0CB72}" dt="2023-03-23T19:18:48.180" v="43" actId="20577"/>
        <pc:sldMkLst>
          <pc:docMk/>
          <pc:sldMk cId="1001883818" sldId="284"/>
        </pc:sldMkLst>
        <pc:spChg chg="mod">
          <ac:chgData name="Kendal Howe" userId="S::krowe@tamut.edu::098baa69-2f47-49d4-8e7e-08221f1e27b2" providerId="AD" clId="Web-{A721F7B2-C2D7-346D-23B3-40CB9AD0CB72}" dt="2023-03-23T19:18:48.180" v="43" actId="20577"/>
          <ac:spMkLst>
            <pc:docMk/>
            <pc:sldMk cId="1001883818" sldId="284"/>
            <ac:spMk id="7" creationId="{78CD11B4-764E-D041-1EB3-B87F981DA26E}"/>
          </ac:spMkLst>
        </pc:spChg>
      </pc:sldChg>
    </pc:docChg>
  </pc:docChgLst>
  <pc:docChgLst>
    <pc:chgData name="Kendal Howe" userId="098baa69-2f47-49d4-8e7e-08221f1e27b2" providerId="ADAL" clId="{E14F222B-D75E-4B64-81FC-EAF9EA263823}"/>
    <pc:docChg chg="custSel addSld delSld modSld">
      <pc:chgData name="Kendal Howe" userId="098baa69-2f47-49d4-8e7e-08221f1e27b2" providerId="ADAL" clId="{E14F222B-D75E-4B64-81FC-EAF9EA263823}" dt="2023-03-24T16:45:35.128" v="171" actId="22"/>
      <pc:docMkLst>
        <pc:docMk/>
      </pc:docMkLst>
      <pc:sldChg chg="modSp mod">
        <pc:chgData name="Kendal Howe" userId="098baa69-2f47-49d4-8e7e-08221f1e27b2" providerId="ADAL" clId="{E14F222B-D75E-4B64-81FC-EAF9EA263823}" dt="2023-03-24T16:41:33.168" v="162" actId="20577"/>
        <pc:sldMkLst>
          <pc:docMk/>
          <pc:sldMk cId="1527736653" sldId="270"/>
        </pc:sldMkLst>
        <pc:spChg chg="mod">
          <ac:chgData name="Kendal Howe" userId="098baa69-2f47-49d4-8e7e-08221f1e27b2" providerId="ADAL" clId="{E14F222B-D75E-4B64-81FC-EAF9EA263823}" dt="2023-03-24T16:41:33.168" v="162" actId="20577"/>
          <ac:spMkLst>
            <pc:docMk/>
            <pc:sldMk cId="1527736653" sldId="270"/>
            <ac:spMk id="7" creationId="{78CD11B4-764E-D041-1EB3-B87F981DA26E}"/>
          </ac:spMkLst>
        </pc:spChg>
      </pc:sldChg>
      <pc:sldChg chg="new del">
        <pc:chgData name="Kendal Howe" userId="098baa69-2f47-49d4-8e7e-08221f1e27b2" providerId="ADAL" clId="{E14F222B-D75E-4B64-81FC-EAF9EA263823}" dt="2023-03-24T16:43:48.556" v="164" actId="2696"/>
        <pc:sldMkLst>
          <pc:docMk/>
          <pc:sldMk cId="214877715" sldId="285"/>
        </pc:sldMkLst>
      </pc:sldChg>
      <pc:sldChg chg="addSp delSp add mod">
        <pc:chgData name="Kendal Howe" userId="098baa69-2f47-49d4-8e7e-08221f1e27b2" providerId="ADAL" clId="{E14F222B-D75E-4B64-81FC-EAF9EA263823}" dt="2023-03-24T16:45:35.128" v="171" actId="22"/>
        <pc:sldMkLst>
          <pc:docMk/>
          <pc:sldMk cId="3081054640" sldId="285"/>
        </pc:sldMkLst>
        <pc:grpChg chg="del">
          <ac:chgData name="Kendal Howe" userId="098baa69-2f47-49d4-8e7e-08221f1e27b2" providerId="ADAL" clId="{E14F222B-D75E-4B64-81FC-EAF9EA263823}" dt="2023-03-24T16:43:54.408" v="166" actId="478"/>
          <ac:grpSpMkLst>
            <pc:docMk/>
            <pc:sldMk cId="3081054640" sldId="285"/>
            <ac:grpSpMk id="4" creationId="{D98138CF-B286-D0F2-5FC8-175E6B7FB262}"/>
          </ac:grpSpMkLst>
        </pc:grpChg>
        <pc:picChg chg="del">
          <ac:chgData name="Kendal Howe" userId="098baa69-2f47-49d4-8e7e-08221f1e27b2" providerId="ADAL" clId="{E14F222B-D75E-4B64-81FC-EAF9EA263823}" dt="2023-03-24T16:43:57.638" v="168" actId="478"/>
          <ac:picMkLst>
            <pc:docMk/>
            <pc:sldMk cId="3081054640" sldId="285"/>
            <ac:picMk id="6" creationId="{D30D4B94-5D0F-5719-04CA-2260AF24E56D}"/>
          </ac:picMkLst>
        </pc:picChg>
        <pc:picChg chg="add del">
          <ac:chgData name="Kendal Howe" userId="098baa69-2f47-49d4-8e7e-08221f1e27b2" providerId="ADAL" clId="{E14F222B-D75E-4B64-81FC-EAF9EA263823}" dt="2023-03-24T16:45:33.556" v="170" actId="478"/>
          <ac:picMkLst>
            <pc:docMk/>
            <pc:sldMk cId="3081054640" sldId="285"/>
            <ac:picMk id="7" creationId="{17ACB4FE-13A4-B5D8-E262-13523B87263D}"/>
          </ac:picMkLst>
        </pc:picChg>
        <pc:picChg chg="del">
          <ac:chgData name="Kendal Howe" userId="098baa69-2f47-49d4-8e7e-08221f1e27b2" providerId="ADAL" clId="{E14F222B-D75E-4B64-81FC-EAF9EA263823}" dt="2023-03-24T16:43:56.018" v="167" actId="478"/>
          <ac:picMkLst>
            <pc:docMk/>
            <pc:sldMk cId="3081054640" sldId="285"/>
            <ac:picMk id="8" creationId="{F5E298BD-62EA-37C0-40CB-6C14D4D07A71}"/>
          </ac:picMkLst>
        </pc:picChg>
        <pc:picChg chg="add">
          <ac:chgData name="Kendal Howe" userId="098baa69-2f47-49d4-8e7e-08221f1e27b2" providerId="ADAL" clId="{E14F222B-D75E-4B64-81FC-EAF9EA263823}" dt="2023-03-24T16:45:35.128" v="171" actId="22"/>
          <ac:picMkLst>
            <pc:docMk/>
            <pc:sldMk cId="3081054640" sldId="285"/>
            <ac:picMk id="12" creationId="{C2195C20-2B01-CF95-F4F1-1C80EDB65CE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A5CA3C-FF1C-42CA-98A2-E9825FADF0CC}" type="datetimeFigureOut">
              <a:rPr lang="en-US" smtClean="0"/>
              <a:t>9/22/2023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9F5E6-9F0C-46C2-9540-4CB553F2312A}" type="slidenum">
              <a:rPr lang="en-US" smtClean="0"/>
              <a:t>‹#›</a:t>
            </a:fld>
            <a:endParaRPr lang="en-US"/>
          </a:p>
        </p:txBody>
      </p:sp>
    </p:spTree>
    <p:extLst>
      <p:ext uri="{BB962C8B-B14F-4D97-AF65-F5344CB8AC3E}">
        <p14:creationId xmlns:p14="http://schemas.microsoft.com/office/powerpoint/2010/main" val="3518396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 think we will have to tag team this slide and we will discuss completion of forms and possible training for that at a later date. And when the previous employee/PIN could be wrong.</a:t>
            </a:r>
          </a:p>
        </p:txBody>
      </p:sp>
      <p:sp>
        <p:nvSpPr>
          <p:cNvPr id="4" name="Slide Number Placeholder 3"/>
          <p:cNvSpPr>
            <a:spLocks noGrp="1"/>
          </p:cNvSpPr>
          <p:nvPr>
            <p:ph type="sldNum" sz="quarter" idx="5"/>
          </p:nvPr>
        </p:nvSpPr>
        <p:spPr/>
        <p:txBody>
          <a:bodyPr/>
          <a:lstStyle/>
          <a:p>
            <a:fld id="{21B9F5E6-9F0C-46C2-9540-4CB553F2312A}" type="slidenum">
              <a:rPr lang="en-US" smtClean="0"/>
              <a:t>3</a:t>
            </a:fld>
            <a:endParaRPr lang="en-US"/>
          </a:p>
        </p:txBody>
      </p:sp>
    </p:spTree>
    <p:extLst>
      <p:ext uri="{BB962C8B-B14F-4D97-AF65-F5344CB8AC3E}">
        <p14:creationId xmlns:p14="http://schemas.microsoft.com/office/powerpoint/2010/main" val="468254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1B9F5E6-9F0C-46C2-9540-4CB553F2312A}" type="slidenum">
              <a:rPr lang="en-US" smtClean="0"/>
              <a:t>4</a:t>
            </a:fld>
            <a:endParaRPr lang="en-US"/>
          </a:p>
        </p:txBody>
      </p:sp>
    </p:spTree>
    <p:extLst>
      <p:ext uri="{BB962C8B-B14F-4D97-AF65-F5344CB8AC3E}">
        <p14:creationId xmlns:p14="http://schemas.microsoft.com/office/powerpoint/2010/main" val="1424929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1B9F5E6-9F0C-46C2-9540-4CB553F2312A}" type="slidenum">
              <a:rPr lang="en-US" smtClean="0"/>
              <a:t>13</a:t>
            </a:fld>
            <a:endParaRPr lang="en-US"/>
          </a:p>
        </p:txBody>
      </p:sp>
    </p:spTree>
    <p:extLst>
      <p:ext uri="{BB962C8B-B14F-4D97-AF65-F5344CB8AC3E}">
        <p14:creationId xmlns:p14="http://schemas.microsoft.com/office/powerpoint/2010/main" val="434161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1B9F5E6-9F0C-46C2-9540-4CB553F2312A}" type="slidenum">
              <a:rPr lang="en-US" smtClean="0"/>
              <a:t>14</a:t>
            </a:fld>
            <a:endParaRPr lang="en-US"/>
          </a:p>
        </p:txBody>
      </p:sp>
    </p:spTree>
    <p:extLst>
      <p:ext uri="{BB962C8B-B14F-4D97-AF65-F5344CB8AC3E}">
        <p14:creationId xmlns:p14="http://schemas.microsoft.com/office/powerpoint/2010/main" val="2699361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EBC55-5864-427B-84CF-6441AA82BD0B}"/>
              </a:ext>
            </a:extLst>
          </p:cNvPr>
          <p:cNvSpPr>
            <a:spLocks noGrp="1"/>
          </p:cNvSpPr>
          <p:nvPr>
            <p:ph type="ctrTitle"/>
          </p:nvPr>
        </p:nvSpPr>
        <p:spPr>
          <a:xfrm>
            <a:off x="966745" y="1205037"/>
            <a:ext cx="7744993" cy="2541336"/>
          </a:xfrm>
        </p:spPr>
        <p:txBody>
          <a:bodyPr anchor="b">
            <a:normAutofit/>
          </a:bodyPr>
          <a:lstStyle>
            <a:lvl1pPr algn="l">
              <a:defRPr sz="4400"/>
            </a:lvl1pPr>
          </a:lstStyle>
          <a:p>
            <a:r>
              <a:rPr lang="en-US"/>
              <a:t>Click to edit Master title style</a:t>
            </a:r>
          </a:p>
        </p:txBody>
      </p:sp>
      <p:sp>
        <p:nvSpPr>
          <p:cNvPr id="3" name="Subtitle 2">
            <a:extLst>
              <a:ext uri="{FF2B5EF4-FFF2-40B4-BE49-F238E27FC236}">
                <a16:creationId xmlns:a16="http://schemas.microsoft.com/office/drawing/2014/main" id="{FEB52BDB-18E0-4991-A6F2-7AD5420153F2}"/>
              </a:ext>
            </a:extLst>
          </p:cNvPr>
          <p:cNvSpPr>
            <a:spLocks noGrp="1"/>
          </p:cNvSpPr>
          <p:nvPr>
            <p:ph type="subTitle" idx="1"/>
          </p:nvPr>
        </p:nvSpPr>
        <p:spPr>
          <a:xfrm>
            <a:off x="966745" y="3949332"/>
            <a:ext cx="7744993" cy="2006735"/>
          </a:xfrm>
        </p:spPr>
        <p:txBody>
          <a:bodyPr>
            <a:normAutofit/>
          </a:bodyPr>
          <a:lstStyle>
            <a:lvl1pPr marL="0" indent="0" algn="l">
              <a:buNone/>
              <a:defRPr sz="20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F0ABC6-907E-47DE-8E40-61F2DD1B408B}"/>
              </a:ext>
            </a:extLst>
          </p:cNvPr>
          <p:cNvSpPr>
            <a:spLocks noGrp="1"/>
          </p:cNvSpPr>
          <p:nvPr>
            <p:ph type="dt" sz="half" idx="10"/>
          </p:nvPr>
        </p:nvSpPr>
        <p:spPr/>
        <p:txBody>
          <a:bodyPr/>
          <a:lstStyle/>
          <a:p>
            <a:fld id="{11008460-8B2F-4AAA-A4E2-10730069204C}" type="datetimeFigureOut">
              <a:rPr lang="en-US" smtClean="0"/>
              <a:t>9/22/2023</a:t>
            </a:fld>
            <a:endParaRPr lang="en-US"/>
          </a:p>
        </p:txBody>
      </p:sp>
      <p:sp>
        <p:nvSpPr>
          <p:cNvPr id="5" name="Footer Placeholder 4">
            <a:extLst>
              <a:ext uri="{FF2B5EF4-FFF2-40B4-BE49-F238E27FC236}">
                <a16:creationId xmlns:a16="http://schemas.microsoft.com/office/drawing/2014/main" id="{158AB158-6097-43A1-90B6-406F93670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EE077-FF20-4DD9-92B5-EE1C4D615C68}"/>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4249767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071ABCB-C306-49F0-8D5D-0B890583C1CE}"/>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id="{24A67F94-2250-4B3A-8424-1BC0A0BCB3FF}"/>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FB942D8-95BE-4CFD-BFCC-26209EC192CE}"/>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9DF6499A-D398-4CBC-AA22-4277539430FC}"/>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0D91493C-6480-4A3F-8836-1727CBA3C849}"/>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A546BFEE-D3D9-4B18-BA88-49F7C7D266E7}"/>
              </a:ext>
            </a:extLst>
          </p:cNvPr>
          <p:cNvSpPr>
            <a:spLocks noGrp="1"/>
          </p:cNvSpPr>
          <p:nvPr>
            <p:ph type="title"/>
          </p:nvPr>
        </p:nvSpPr>
        <p:spPr>
          <a:xfrm>
            <a:off x="2148186" y="959587"/>
            <a:ext cx="9076329" cy="1064277"/>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EA5BD3-1A63-4F94-ADFA-5CA2A414DE16}"/>
              </a:ext>
            </a:extLst>
          </p:cNvPr>
          <p:cNvSpPr>
            <a:spLocks noGrp="1"/>
          </p:cNvSpPr>
          <p:nvPr>
            <p:ph type="body" orient="vert" idx="1"/>
          </p:nvPr>
        </p:nvSpPr>
        <p:spPr>
          <a:xfrm>
            <a:off x="2148186" y="2248257"/>
            <a:ext cx="9076329" cy="365015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21888E-6FA1-446E-A77C-7D26923F6BAA}"/>
              </a:ext>
            </a:extLst>
          </p:cNvPr>
          <p:cNvSpPr>
            <a:spLocks noGrp="1"/>
          </p:cNvSpPr>
          <p:nvPr>
            <p:ph type="dt" sz="half" idx="10"/>
          </p:nvPr>
        </p:nvSpPr>
        <p:spPr/>
        <p:txBody>
          <a:bodyPr/>
          <a:lstStyle/>
          <a:p>
            <a:fld id="{11008460-8B2F-4AAA-A4E2-10730069204C}" type="datetimeFigureOut">
              <a:rPr lang="en-US" smtClean="0"/>
              <a:t>9/22/2023</a:t>
            </a:fld>
            <a:endParaRPr lang="en-US"/>
          </a:p>
        </p:txBody>
      </p:sp>
      <p:sp>
        <p:nvSpPr>
          <p:cNvPr id="5" name="Footer Placeholder 4">
            <a:extLst>
              <a:ext uri="{FF2B5EF4-FFF2-40B4-BE49-F238E27FC236}">
                <a16:creationId xmlns:a16="http://schemas.microsoft.com/office/drawing/2014/main" id="{5A33313F-58CA-4397-A3B4-71B068D1E2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CC6AB3-89E2-4B6A-A5F3-3FB781C1AA8C}"/>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678487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7BC2869-B8E0-44C7-801E-BA0C2C1B5E82}"/>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id="{BA7CEB8F-94FA-4A87-AA80-066173AA5C5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74F9817E-A26F-4D7B-82A1-FA647EE4C86F}"/>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0E734839-B51C-4112-A4D8-DDFCB7F84A6F}"/>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51DFF651-C17F-4B2C-A962-32FA4958BCFA}"/>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id="{DE9B263D-CDF8-431B-A5D1-9687649138B5}"/>
              </a:ext>
            </a:extLst>
          </p:cNvPr>
          <p:cNvSpPr>
            <a:spLocks noGrp="1"/>
          </p:cNvSpPr>
          <p:nvPr>
            <p:ph type="title" orient="vert"/>
          </p:nvPr>
        </p:nvSpPr>
        <p:spPr>
          <a:xfrm>
            <a:off x="9131030" y="866253"/>
            <a:ext cx="2222769" cy="531071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B6B9BE-E660-4F3A-ABA1-86667DC133EB}"/>
              </a:ext>
            </a:extLst>
          </p:cNvPr>
          <p:cNvSpPr>
            <a:spLocks noGrp="1"/>
          </p:cNvSpPr>
          <p:nvPr>
            <p:ph type="body" orient="vert" idx="1"/>
          </p:nvPr>
        </p:nvSpPr>
        <p:spPr>
          <a:xfrm>
            <a:off x="838200" y="866253"/>
            <a:ext cx="8164286" cy="531071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082700-F509-4302-AE0E-6CC56401A40F}"/>
              </a:ext>
            </a:extLst>
          </p:cNvPr>
          <p:cNvSpPr>
            <a:spLocks noGrp="1"/>
          </p:cNvSpPr>
          <p:nvPr>
            <p:ph type="dt" sz="half" idx="10"/>
          </p:nvPr>
        </p:nvSpPr>
        <p:spPr/>
        <p:txBody>
          <a:bodyPr/>
          <a:lstStyle/>
          <a:p>
            <a:fld id="{11008460-8B2F-4AAA-A4E2-10730069204C}" type="datetimeFigureOut">
              <a:rPr lang="en-US" smtClean="0"/>
              <a:t>9/22/2023</a:t>
            </a:fld>
            <a:endParaRPr lang="en-US"/>
          </a:p>
        </p:txBody>
      </p:sp>
      <p:sp>
        <p:nvSpPr>
          <p:cNvPr id="5" name="Footer Placeholder 4">
            <a:extLst>
              <a:ext uri="{FF2B5EF4-FFF2-40B4-BE49-F238E27FC236}">
                <a16:creationId xmlns:a16="http://schemas.microsoft.com/office/drawing/2014/main" id="{0303BD63-5B0C-4FB3-8434-8EA1A84F2D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F3E9EB-019B-4F03-8147-D6CBA6B1E67C}"/>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8440354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31C13-CF9D-4E82-A5B4-91008DCD2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C06FD2-89E8-4415-ADF7-22F4A4C259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0CBBFF-8889-497F-B4CA-A031E8DD3B95}"/>
              </a:ext>
            </a:extLst>
          </p:cNvPr>
          <p:cNvSpPr>
            <a:spLocks noGrp="1"/>
          </p:cNvSpPr>
          <p:nvPr>
            <p:ph type="dt" sz="half" idx="10"/>
          </p:nvPr>
        </p:nvSpPr>
        <p:spPr/>
        <p:txBody>
          <a:bodyPr/>
          <a:lstStyle/>
          <a:p>
            <a:fld id="{11008460-8B2F-4AAA-A4E2-10730069204C}" type="datetimeFigureOut">
              <a:rPr lang="en-US" smtClean="0"/>
              <a:t>9/22/2023</a:t>
            </a:fld>
            <a:endParaRPr lang="en-US"/>
          </a:p>
        </p:txBody>
      </p:sp>
      <p:sp>
        <p:nvSpPr>
          <p:cNvPr id="5" name="Footer Placeholder 4">
            <a:extLst>
              <a:ext uri="{FF2B5EF4-FFF2-40B4-BE49-F238E27FC236}">
                <a16:creationId xmlns:a16="http://schemas.microsoft.com/office/drawing/2014/main" id="{FDE78DAF-985B-4BB4-ADA9-02EA979F1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A10DBC-42B5-46AB-B36A-B39128E69CBF}"/>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1827785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1B6E7-01C8-4375-B7C7-596CD11993F3}"/>
              </a:ext>
            </a:extLst>
          </p:cNvPr>
          <p:cNvSpPr>
            <a:spLocks noGrp="1"/>
          </p:cNvSpPr>
          <p:nvPr>
            <p:ph type="title"/>
          </p:nvPr>
        </p:nvSpPr>
        <p:spPr>
          <a:xfrm>
            <a:off x="831850" y="1883229"/>
            <a:ext cx="8214179" cy="330313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C441675-8F3E-47CC-9573-D853C506D557}"/>
              </a:ext>
            </a:extLst>
          </p:cNvPr>
          <p:cNvSpPr>
            <a:spLocks noGrp="1"/>
          </p:cNvSpPr>
          <p:nvPr>
            <p:ph type="body" idx="1"/>
          </p:nvPr>
        </p:nvSpPr>
        <p:spPr>
          <a:xfrm>
            <a:off x="831850" y="5295900"/>
            <a:ext cx="8214179" cy="793750"/>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419F49-690E-49EC-BD41-75A18C9E37FC}"/>
              </a:ext>
            </a:extLst>
          </p:cNvPr>
          <p:cNvSpPr>
            <a:spLocks noGrp="1"/>
          </p:cNvSpPr>
          <p:nvPr>
            <p:ph type="dt" sz="half" idx="10"/>
          </p:nvPr>
        </p:nvSpPr>
        <p:spPr/>
        <p:txBody>
          <a:bodyPr/>
          <a:lstStyle/>
          <a:p>
            <a:fld id="{11008460-8B2F-4AAA-A4E2-10730069204C}" type="datetimeFigureOut">
              <a:rPr lang="en-US" smtClean="0"/>
              <a:t>9/22/2023</a:t>
            </a:fld>
            <a:endParaRPr lang="en-US"/>
          </a:p>
        </p:txBody>
      </p:sp>
      <p:sp>
        <p:nvSpPr>
          <p:cNvPr id="5" name="Footer Placeholder 4">
            <a:extLst>
              <a:ext uri="{FF2B5EF4-FFF2-40B4-BE49-F238E27FC236}">
                <a16:creationId xmlns:a16="http://schemas.microsoft.com/office/drawing/2014/main" id="{9BBC9E70-1401-468E-97DE-4255CA2221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ABE14C-9127-4582-A006-2AEA93AF76BE}"/>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20187026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34DF9-FA60-4E7B-BDE8-C0F9AFE636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7F1133-890E-4E96-AEDD-0F921E26F51D}"/>
              </a:ext>
            </a:extLst>
          </p:cNvPr>
          <p:cNvSpPr>
            <a:spLocks noGrp="1"/>
          </p:cNvSpPr>
          <p:nvPr>
            <p:ph sz="half" idx="1"/>
          </p:nvPr>
        </p:nvSpPr>
        <p:spPr>
          <a:xfrm>
            <a:off x="966745" y="2250798"/>
            <a:ext cx="4445899" cy="37526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4763B4-4987-4303-9640-54B67DD75E46}"/>
              </a:ext>
            </a:extLst>
          </p:cNvPr>
          <p:cNvSpPr>
            <a:spLocks noGrp="1"/>
          </p:cNvSpPr>
          <p:nvPr>
            <p:ph sz="half" idx="2"/>
          </p:nvPr>
        </p:nvSpPr>
        <p:spPr>
          <a:xfrm>
            <a:off x="5597174" y="2250798"/>
            <a:ext cx="4445899" cy="37526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94AAD8-D444-410E-98EC-47076908FA37}"/>
              </a:ext>
            </a:extLst>
          </p:cNvPr>
          <p:cNvSpPr>
            <a:spLocks noGrp="1"/>
          </p:cNvSpPr>
          <p:nvPr>
            <p:ph type="dt" sz="half" idx="10"/>
          </p:nvPr>
        </p:nvSpPr>
        <p:spPr/>
        <p:txBody>
          <a:bodyPr/>
          <a:lstStyle/>
          <a:p>
            <a:fld id="{11008460-8B2F-4AAA-A4E2-10730069204C}" type="datetimeFigureOut">
              <a:rPr lang="en-US" smtClean="0"/>
              <a:t>9/22/2023</a:t>
            </a:fld>
            <a:endParaRPr lang="en-US"/>
          </a:p>
        </p:txBody>
      </p:sp>
      <p:sp>
        <p:nvSpPr>
          <p:cNvPr id="6" name="Footer Placeholder 5">
            <a:extLst>
              <a:ext uri="{FF2B5EF4-FFF2-40B4-BE49-F238E27FC236}">
                <a16:creationId xmlns:a16="http://schemas.microsoft.com/office/drawing/2014/main" id="{E072F01E-6867-4604-8B58-F65BCC820A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43D87-0EC8-43C7-9D1B-46DB52129312}"/>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5631302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605AE-70FD-4CEE-BDFB-D5C0A3D3595C}"/>
              </a:ext>
            </a:extLst>
          </p:cNvPr>
          <p:cNvSpPr>
            <a:spLocks noGrp="1"/>
          </p:cNvSpPr>
          <p:nvPr>
            <p:ph type="title"/>
          </p:nvPr>
        </p:nvSpPr>
        <p:spPr>
          <a:xfrm>
            <a:off x="966745" y="960120"/>
            <a:ext cx="9196928" cy="1060704"/>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9091E2-4532-4D16-827E-4DB0688FD829}"/>
              </a:ext>
            </a:extLst>
          </p:cNvPr>
          <p:cNvSpPr>
            <a:spLocks noGrp="1"/>
          </p:cNvSpPr>
          <p:nvPr>
            <p:ph type="body" idx="1"/>
          </p:nvPr>
        </p:nvSpPr>
        <p:spPr>
          <a:xfrm>
            <a:off x="967153" y="2062842"/>
            <a:ext cx="4445899"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2B53BE-9EDA-4D07-A042-0D101FAB9A87}"/>
              </a:ext>
            </a:extLst>
          </p:cNvPr>
          <p:cNvSpPr>
            <a:spLocks noGrp="1"/>
          </p:cNvSpPr>
          <p:nvPr>
            <p:ph sz="half" idx="2"/>
          </p:nvPr>
        </p:nvSpPr>
        <p:spPr>
          <a:xfrm>
            <a:off x="966745" y="2882837"/>
            <a:ext cx="4446642" cy="33437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DFDFC1-7510-4F8E-A831-ABA33D977ACA}"/>
              </a:ext>
            </a:extLst>
          </p:cNvPr>
          <p:cNvSpPr>
            <a:spLocks noGrp="1"/>
          </p:cNvSpPr>
          <p:nvPr>
            <p:ph type="body" sz="quarter" idx="3"/>
          </p:nvPr>
        </p:nvSpPr>
        <p:spPr>
          <a:xfrm>
            <a:off x="5725280" y="2062842"/>
            <a:ext cx="4467794"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2A42F0-9A48-4946-8BA8-394CBF01A056}"/>
              </a:ext>
            </a:extLst>
          </p:cNvPr>
          <p:cNvSpPr>
            <a:spLocks noGrp="1"/>
          </p:cNvSpPr>
          <p:nvPr>
            <p:ph sz="quarter" idx="4"/>
          </p:nvPr>
        </p:nvSpPr>
        <p:spPr>
          <a:xfrm>
            <a:off x="5724868" y="2882837"/>
            <a:ext cx="4468541" cy="33437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00FC563-D319-494F-AA63-0BDF1D25E5D4}"/>
              </a:ext>
            </a:extLst>
          </p:cNvPr>
          <p:cNvSpPr>
            <a:spLocks noGrp="1"/>
          </p:cNvSpPr>
          <p:nvPr>
            <p:ph type="dt" sz="half" idx="10"/>
          </p:nvPr>
        </p:nvSpPr>
        <p:spPr/>
        <p:txBody>
          <a:bodyPr/>
          <a:lstStyle/>
          <a:p>
            <a:fld id="{11008460-8B2F-4AAA-A4E2-10730069204C}" type="datetimeFigureOut">
              <a:rPr lang="en-US" smtClean="0"/>
              <a:t>9/22/2023</a:t>
            </a:fld>
            <a:endParaRPr lang="en-US"/>
          </a:p>
        </p:txBody>
      </p:sp>
      <p:sp>
        <p:nvSpPr>
          <p:cNvPr id="8" name="Footer Placeholder 7">
            <a:extLst>
              <a:ext uri="{FF2B5EF4-FFF2-40B4-BE49-F238E27FC236}">
                <a16:creationId xmlns:a16="http://schemas.microsoft.com/office/drawing/2014/main" id="{DD42F4FE-433A-42F6-8A73-AD843352BF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575352-FC7F-4BA8-940F-2F920C2801B7}"/>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9491146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B3FB5-4B13-4412-9F42-62450D6AA1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C87ECA-0E5D-4DD2-B664-DF351875FE29}"/>
              </a:ext>
            </a:extLst>
          </p:cNvPr>
          <p:cNvSpPr>
            <a:spLocks noGrp="1"/>
          </p:cNvSpPr>
          <p:nvPr>
            <p:ph type="dt" sz="half" idx="10"/>
          </p:nvPr>
        </p:nvSpPr>
        <p:spPr/>
        <p:txBody>
          <a:bodyPr/>
          <a:lstStyle/>
          <a:p>
            <a:fld id="{11008460-8B2F-4AAA-A4E2-10730069204C}" type="datetimeFigureOut">
              <a:rPr lang="en-US" smtClean="0"/>
              <a:t>9/22/2023</a:t>
            </a:fld>
            <a:endParaRPr lang="en-US"/>
          </a:p>
        </p:txBody>
      </p:sp>
      <p:sp>
        <p:nvSpPr>
          <p:cNvPr id="4" name="Footer Placeholder 3">
            <a:extLst>
              <a:ext uri="{FF2B5EF4-FFF2-40B4-BE49-F238E27FC236}">
                <a16:creationId xmlns:a16="http://schemas.microsoft.com/office/drawing/2014/main" id="{D4E2406B-A925-466A-AF79-D0A4E0EA41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61B050-D381-4E1A-88DD-361F0EE9DD96}"/>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40867936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8BF592-6A15-4999-ACFA-A535A113B25D}"/>
              </a:ext>
            </a:extLst>
          </p:cNvPr>
          <p:cNvSpPr>
            <a:spLocks noGrp="1"/>
          </p:cNvSpPr>
          <p:nvPr>
            <p:ph type="dt" sz="half" idx="10"/>
          </p:nvPr>
        </p:nvSpPr>
        <p:spPr/>
        <p:txBody>
          <a:bodyPr/>
          <a:lstStyle/>
          <a:p>
            <a:fld id="{11008460-8B2F-4AAA-A4E2-10730069204C}" type="datetimeFigureOut">
              <a:rPr lang="en-US" smtClean="0"/>
              <a:t>9/22/2023</a:t>
            </a:fld>
            <a:endParaRPr lang="en-US"/>
          </a:p>
        </p:txBody>
      </p:sp>
      <p:sp>
        <p:nvSpPr>
          <p:cNvPr id="3" name="Footer Placeholder 2">
            <a:extLst>
              <a:ext uri="{FF2B5EF4-FFF2-40B4-BE49-F238E27FC236}">
                <a16:creationId xmlns:a16="http://schemas.microsoft.com/office/drawing/2014/main" id="{7819EFC1-AD45-4610-8FC6-2058F55E47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3DF506-CFF9-4BD2-8D76-3377927798E2}"/>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6437007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77674-EAFF-4CAE-A685-8AEA617D0655}"/>
              </a:ext>
            </a:extLst>
          </p:cNvPr>
          <p:cNvSpPr>
            <a:spLocks noGrp="1"/>
          </p:cNvSpPr>
          <p:nvPr>
            <p:ph type="title"/>
          </p:nvPr>
        </p:nvSpPr>
        <p:spPr>
          <a:xfrm>
            <a:off x="839788" y="1094014"/>
            <a:ext cx="3932237" cy="1436914"/>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B3A185-E15D-46FD-A4FB-709A8B5D0BE3}"/>
              </a:ext>
            </a:extLst>
          </p:cNvPr>
          <p:cNvSpPr>
            <a:spLocks noGrp="1"/>
          </p:cNvSpPr>
          <p:nvPr>
            <p:ph idx="1"/>
          </p:nvPr>
        </p:nvSpPr>
        <p:spPr>
          <a:xfrm>
            <a:off x="5183188" y="1094014"/>
            <a:ext cx="6172200" cy="47670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4086F7-5F48-40D6-B4E3-1347EA21B0A8}"/>
              </a:ext>
            </a:extLst>
          </p:cNvPr>
          <p:cNvSpPr>
            <a:spLocks noGrp="1"/>
          </p:cNvSpPr>
          <p:nvPr>
            <p:ph type="body" sz="half" idx="2"/>
          </p:nvPr>
        </p:nvSpPr>
        <p:spPr>
          <a:xfrm>
            <a:off x="839788" y="2618012"/>
            <a:ext cx="3932237" cy="32509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F4FC41-0A32-438D-9A47-F932AB492CBA}"/>
              </a:ext>
            </a:extLst>
          </p:cNvPr>
          <p:cNvSpPr>
            <a:spLocks noGrp="1"/>
          </p:cNvSpPr>
          <p:nvPr>
            <p:ph type="dt" sz="half" idx="10"/>
          </p:nvPr>
        </p:nvSpPr>
        <p:spPr/>
        <p:txBody>
          <a:bodyPr/>
          <a:lstStyle/>
          <a:p>
            <a:fld id="{11008460-8B2F-4AAA-A4E2-10730069204C}" type="datetimeFigureOut">
              <a:rPr lang="en-US" smtClean="0"/>
              <a:t>9/22/2023</a:t>
            </a:fld>
            <a:endParaRPr lang="en-US"/>
          </a:p>
        </p:txBody>
      </p:sp>
      <p:sp>
        <p:nvSpPr>
          <p:cNvPr id="6" name="Footer Placeholder 5">
            <a:extLst>
              <a:ext uri="{FF2B5EF4-FFF2-40B4-BE49-F238E27FC236}">
                <a16:creationId xmlns:a16="http://schemas.microsoft.com/office/drawing/2014/main" id="{02F0F85D-CB6B-48E8-B56F-81472CE94F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6E120E-E239-4B93-AC67-210D23BD2278}"/>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8177443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F02C-5A08-45D4-AFE1-8EF0E6DECE4B}"/>
              </a:ext>
            </a:extLst>
          </p:cNvPr>
          <p:cNvSpPr>
            <a:spLocks noGrp="1"/>
          </p:cNvSpPr>
          <p:nvPr>
            <p:ph type="title"/>
          </p:nvPr>
        </p:nvSpPr>
        <p:spPr>
          <a:xfrm>
            <a:off x="839788" y="1065120"/>
            <a:ext cx="3932237" cy="1465806"/>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2EF863-20E6-4CF9-A179-0A2A52E5F3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ECFB1A-5B7E-45DA-9713-0CD8E3121F4B}"/>
              </a:ext>
            </a:extLst>
          </p:cNvPr>
          <p:cNvSpPr>
            <a:spLocks noGrp="1"/>
          </p:cNvSpPr>
          <p:nvPr>
            <p:ph type="body" sz="half" idx="2"/>
          </p:nvPr>
        </p:nvSpPr>
        <p:spPr>
          <a:xfrm>
            <a:off x="839788" y="2618014"/>
            <a:ext cx="3932237" cy="325097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EFD67F-901E-4423-A48F-41F00ECA520B}"/>
              </a:ext>
            </a:extLst>
          </p:cNvPr>
          <p:cNvSpPr>
            <a:spLocks noGrp="1"/>
          </p:cNvSpPr>
          <p:nvPr>
            <p:ph type="dt" sz="half" idx="10"/>
          </p:nvPr>
        </p:nvSpPr>
        <p:spPr/>
        <p:txBody>
          <a:bodyPr/>
          <a:lstStyle/>
          <a:p>
            <a:fld id="{11008460-8B2F-4AAA-A4E2-10730069204C}" type="datetimeFigureOut">
              <a:rPr lang="en-US" smtClean="0"/>
              <a:t>9/22/2023</a:t>
            </a:fld>
            <a:endParaRPr lang="en-US"/>
          </a:p>
        </p:txBody>
      </p:sp>
      <p:sp>
        <p:nvSpPr>
          <p:cNvPr id="6" name="Footer Placeholder 5">
            <a:extLst>
              <a:ext uri="{FF2B5EF4-FFF2-40B4-BE49-F238E27FC236}">
                <a16:creationId xmlns:a16="http://schemas.microsoft.com/office/drawing/2014/main" id="{97B04982-0749-4F34-A4DB-DDC12BD4BE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B38447-AEAF-40D9-B3D3-94404C144AE9}"/>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5145999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4DB1BF"/>
            </a:gs>
            <a:gs pos="75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206359A-F1E3-49EE-BBC2-40888C4A3628}"/>
              </a:ext>
            </a:extLst>
          </p:cNvPr>
          <p:cNvGrpSpPr/>
          <p:nvPr/>
        </p:nvGrpSpPr>
        <p:grpSpPr>
          <a:xfrm>
            <a:off x="9265700" y="2026"/>
            <a:ext cx="2926300" cy="5030922"/>
            <a:chOff x="9265700" y="2026"/>
            <a:chExt cx="2926300" cy="5030922"/>
          </a:xfrm>
        </p:grpSpPr>
        <p:sp>
          <p:nvSpPr>
            <p:cNvPr id="8" name="Freeform: Shape 7">
              <a:extLst>
                <a:ext uri="{FF2B5EF4-FFF2-40B4-BE49-F238E27FC236}">
                  <a16:creationId xmlns:a16="http://schemas.microsoft.com/office/drawing/2014/main" id="{CED90C42-6A0F-48E8-BF96-7D3E2A395EC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DA0863A-55F7-4EB0-9451-F3EE4D65DBDB}"/>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5FE7CFE2-40F6-44B2-8AAD-0C384EEFCF7E}"/>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9F0D6A17-AA80-4608-8660-8D1587A17704}"/>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Placeholder 1">
            <a:extLst>
              <a:ext uri="{FF2B5EF4-FFF2-40B4-BE49-F238E27FC236}">
                <a16:creationId xmlns:a16="http://schemas.microsoft.com/office/drawing/2014/main" id="{7E11B74D-DF90-4993-88AE-4D05C91F2A96}"/>
              </a:ext>
            </a:extLst>
          </p:cNvPr>
          <p:cNvSpPr>
            <a:spLocks noGrp="1"/>
          </p:cNvSpPr>
          <p:nvPr>
            <p:ph type="title"/>
          </p:nvPr>
        </p:nvSpPr>
        <p:spPr>
          <a:xfrm>
            <a:off x="966744" y="959587"/>
            <a:ext cx="9076329" cy="106427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79B3DE9-A495-4E75-819D-E0B2E5505072}"/>
              </a:ext>
            </a:extLst>
          </p:cNvPr>
          <p:cNvSpPr>
            <a:spLocks noGrp="1"/>
          </p:cNvSpPr>
          <p:nvPr>
            <p:ph type="body" idx="1"/>
          </p:nvPr>
        </p:nvSpPr>
        <p:spPr>
          <a:xfrm>
            <a:off x="966744" y="2248257"/>
            <a:ext cx="9076329" cy="365015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2430AC-DB07-423B-A52A-0065639AFE68}"/>
              </a:ext>
            </a:extLst>
          </p:cNvPr>
          <p:cNvSpPr>
            <a:spLocks noGrp="1"/>
          </p:cNvSpPr>
          <p:nvPr>
            <p:ph type="dt" sz="half" idx="2"/>
          </p:nvPr>
        </p:nvSpPr>
        <p:spPr>
          <a:xfrm>
            <a:off x="8266975" y="6356350"/>
            <a:ext cx="2960914"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11008460-8B2F-4AAA-A4E2-10730069204C}" type="datetimeFigureOut">
              <a:rPr lang="en-US" smtClean="0"/>
              <a:pPr/>
              <a:t>9/22/2023</a:t>
            </a:fld>
            <a:endParaRPr lang="en-US"/>
          </a:p>
        </p:txBody>
      </p:sp>
      <p:sp>
        <p:nvSpPr>
          <p:cNvPr id="5" name="Footer Placeholder 4">
            <a:extLst>
              <a:ext uri="{FF2B5EF4-FFF2-40B4-BE49-F238E27FC236}">
                <a16:creationId xmlns:a16="http://schemas.microsoft.com/office/drawing/2014/main" id="{485FAFC9-FA18-4C55-8C92-B17603CAEEDC}"/>
              </a:ext>
            </a:extLst>
          </p:cNvPr>
          <p:cNvSpPr>
            <a:spLocks noGrp="1"/>
          </p:cNvSpPr>
          <p:nvPr>
            <p:ph type="ftr" sz="quarter" idx="3"/>
          </p:nvPr>
        </p:nvSpPr>
        <p:spPr>
          <a:xfrm>
            <a:off x="966745" y="501128"/>
            <a:ext cx="3311342" cy="365125"/>
          </a:xfrm>
          <a:prstGeom prst="rect">
            <a:avLst/>
          </a:prstGeom>
        </p:spPr>
        <p:txBody>
          <a:bodyPr vert="horz" lIns="91440" tIns="45720" rIns="91440" bIns="45720" rtlCol="0" anchor="ctr"/>
          <a:lstStyle>
            <a:lvl1pPr algn="l">
              <a:defRPr sz="1000" i="0">
                <a:solidFill>
                  <a:schemeClr val="tx2">
                    <a:alpha val="85000"/>
                  </a:schemeClr>
                </a:solidFill>
              </a:defRPr>
            </a:lvl1pPr>
          </a:lstStyle>
          <a:p>
            <a:endParaRPr lang="en-US"/>
          </a:p>
        </p:txBody>
      </p:sp>
      <p:sp>
        <p:nvSpPr>
          <p:cNvPr id="6" name="Slide Number Placeholder 5">
            <a:extLst>
              <a:ext uri="{FF2B5EF4-FFF2-40B4-BE49-F238E27FC236}">
                <a16:creationId xmlns:a16="http://schemas.microsoft.com/office/drawing/2014/main" id="{67D5A493-61FB-4764-90B6-8CC218A781C9}"/>
              </a:ext>
            </a:extLst>
          </p:cNvPr>
          <p:cNvSpPr>
            <a:spLocks noGrp="1"/>
          </p:cNvSpPr>
          <p:nvPr>
            <p:ph type="sldNum" sz="quarter" idx="4"/>
          </p:nvPr>
        </p:nvSpPr>
        <p:spPr>
          <a:xfrm>
            <a:off x="11239498" y="6356350"/>
            <a:ext cx="515479"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0946259B-8396-46CD-AD42-FDEDA89DA278}" type="slidenum">
              <a:rPr lang="en-US" smtClean="0"/>
              <a:pPr/>
              <a:t>‹#›</a:t>
            </a:fld>
            <a:endParaRPr lang="en-US"/>
          </a:p>
        </p:txBody>
      </p:sp>
    </p:spTree>
    <p:extLst>
      <p:ext uri="{BB962C8B-B14F-4D97-AF65-F5344CB8AC3E}">
        <p14:creationId xmlns:p14="http://schemas.microsoft.com/office/powerpoint/2010/main" val="1189895362"/>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27" r:id="rId5"/>
    <p:sldLayoutId id="2147483732" r:id="rId6"/>
    <p:sldLayoutId id="2147483728" r:id="rId7"/>
    <p:sldLayoutId id="2147483729" r:id="rId8"/>
    <p:sldLayoutId id="2147483730" r:id="rId9"/>
    <p:sldLayoutId id="2147483731" r:id="rId10"/>
    <p:sldLayoutId id="2147483733"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SzPct val="150000"/>
        <a:buFont typeface="Goudy Old Style" panose="02020502050305020303" pitchFamily="18" charset="0"/>
        <a:buChar char="∙"/>
        <a:defRPr sz="2000" kern="1200">
          <a:solidFill>
            <a:schemeClr val="tx2"/>
          </a:solidFill>
          <a:latin typeface="+mn-lt"/>
          <a:ea typeface="+mn-ea"/>
          <a:cs typeface="+mn-cs"/>
        </a:defRPr>
      </a:lvl1pPr>
      <a:lvl2pPr marL="274320" indent="0" algn="l" defTabSz="914400" rtl="0" eaLnBrk="1" latinLnBrk="0" hangingPunct="1">
        <a:lnSpc>
          <a:spcPct val="110000"/>
        </a:lnSpc>
        <a:spcBef>
          <a:spcPts val="500"/>
        </a:spcBef>
        <a:buFontTx/>
        <a:buNone/>
        <a:defRPr sz="1800" kern="1200">
          <a:solidFill>
            <a:schemeClr val="tx2"/>
          </a:solidFill>
          <a:latin typeface="+mn-lt"/>
          <a:ea typeface="+mn-ea"/>
          <a:cs typeface="+mn-cs"/>
        </a:defRPr>
      </a:lvl2pPr>
      <a:lvl3pPr marL="548640" indent="-228600" algn="l" defTabSz="914400" rtl="0" eaLnBrk="1" latinLnBrk="0" hangingPunct="1">
        <a:lnSpc>
          <a:spcPct val="110000"/>
        </a:lnSpc>
        <a:spcBef>
          <a:spcPts val="500"/>
        </a:spcBef>
        <a:buSzPct val="150000"/>
        <a:buFont typeface="Goudy Old Style" panose="02020502050305020303" pitchFamily="18" charset="0"/>
        <a:buChar char="∙"/>
        <a:defRPr sz="1600" kern="1200">
          <a:solidFill>
            <a:schemeClr val="tx2"/>
          </a:solidFill>
          <a:latin typeface="+mn-lt"/>
          <a:ea typeface="+mn-ea"/>
          <a:cs typeface="+mn-cs"/>
        </a:defRPr>
      </a:lvl3pPr>
      <a:lvl4pPr marL="59436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4pPr>
      <a:lvl5pPr marL="822960" indent="-228600" algn="l" defTabSz="914400" rtl="0" eaLnBrk="1" latinLnBrk="0" hangingPunct="1">
        <a:lnSpc>
          <a:spcPct val="110000"/>
        </a:lnSpc>
        <a:spcBef>
          <a:spcPts val="500"/>
        </a:spcBef>
        <a:buSzPct val="150000"/>
        <a:buFont typeface="Goudy Old Style" panose="02020502050305020303" pitchFamily="18"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hyperlink" Target="mailto:hr@tamut.edu" TargetMode="External"/><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hyperlink" Target="mailto:budget@tamut.edu"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3" descr="Aesthetic liquid watercolor and ink">
            <a:extLst>
              <a:ext uri="{FF2B5EF4-FFF2-40B4-BE49-F238E27FC236}">
                <a16:creationId xmlns:a16="http://schemas.microsoft.com/office/drawing/2014/main" id="{F55EE548-E21D-3184-E9C4-53CE328F55F4}"/>
              </a:ext>
            </a:extLst>
          </p:cNvPr>
          <p:cNvPicPr>
            <a:picLocks noChangeAspect="1"/>
          </p:cNvPicPr>
          <p:nvPr/>
        </p:nvPicPr>
        <p:blipFill rotWithShape="1">
          <a:blip r:embed="rId2"/>
          <a:srcRect t="1867" b="6670"/>
          <a:stretch/>
        </p:blipFill>
        <p:spPr>
          <a:xfrm>
            <a:off x="0" y="11"/>
            <a:ext cx="12191979" cy="6857989"/>
          </a:xfrm>
          <a:prstGeom prst="rect">
            <a:avLst/>
          </a:prstGeom>
        </p:spPr>
      </p:pic>
      <p:sp>
        <p:nvSpPr>
          <p:cNvPr id="4" name="Oval 3">
            <a:extLst>
              <a:ext uri="{FF2B5EF4-FFF2-40B4-BE49-F238E27FC236}">
                <a16:creationId xmlns:a16="http://schemas.microsoft.com/office/drawing/2014/main" id="{DBA53EEA-7FBB-2F11-3D35-EAE966B6CA22}"/>
              </a:ext>
            </a:extLst>
          </p:cNvPr>
          <p:cNvSpPr/>
          <p:nvPr/>
        </p:nvSpPr>
        <p:spPr>
          <a:xfrm>
            <a:off x="2457418" y="1016925"/>
            <a:ext cx="7277120" cy="4830419"/>
          </a:xfrm>
          <a:prstGeom prst="ellipse">
            <a:avLst/>
          </a:prstGeom>
          <a:solidFill>
            <a:srgbClr val="4DB1BF">
              <a:alpha val="50000"/>
            </a:srgbClr>
          </a:solidFill>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341E75-54C3-6570-034F-924965A53647}"/>
              </a:ext>
            </a:extLst>
          </p:cNvPr>
          <p:cNvSpPr>
            <a:spLocks noGrp="1"/>
          </p:cNvSpPr>
          <p:nvPr>
            <p:ph type="ctrTitle"/>
          </p:nvPr>
        </p:nvSpPr>
        <p:spPr>
          <a:xfrm>
            <a:off x="3783545" y="1602428"/>
            <a:ext cx="4624875" cy="2142699"/>
          </a:xfrm>
        </p:spPr>
        <p:txBody>
          <a:bodyPr anchor="b">
            <a:noAutofit/>
          </a:bodyPr>
          <a:lstStyle/>
          <a:p>
            <a:pPr algn="ctr"/>
            <a:r>
              <a:rPr lang="en-US" sz="6000">
                <a:solidFill>
                  <a:srgbClr val="FFFFFF"/>
                </a:solidFill>
                <a:latin typeface="Fave Script Bold Pro" panose="020B0604020202020204" pitchFamily="2" charset="0"/>
                <a:cs typeface="Dreaming Outloud Script Pro" panose="020B0604020202020204" pitchFamily="66" charset="0"/>
              </a:rPr>
              <a:t>Texas A&amp;M University-Texarkana</a:t>
            </a:r>
          </a:p>
        </p:txBody>
      </p:sp>
      <p:sp>
        <p:nvSpPr>
          <p:cNvPr id="3" name="Subtitle 2">
            <a:extLst>
              <a:ext uri="{FF2B5EF4-FFF2-40B4-BE49-F238E27FC236}">
                <a16:creationId xmlns:a16="http://schemas.microsoft.com/office/drawing/2014/main" id="{26EE9942-C874-707C-11A3-D6DBB54B4A28}"/>
              </a:ext>
            </a:extLst>
          </p:cNvPr>
          <p:cNvSpPr>
            <a:spLocks noGrp="1"/>
          </p:cNvSpPr>
          <p:nvPr>
            <p:ph type="subTitle" idx="1"/>
          </p:nvPr>
        </p:nvSpPr>
        <p:spPr>
          <a:xfrm>
            <a:off x="4573137" y="4306971"/>
            <a:ext cx="3045685" cy="948601"/>
          </a:xfrm>
        </p:spPr>
        <p:txBody>
          <a:bodyPr anchor="t">
            <a:normAutofit fontScale="92500"/>
          </a:bodyPr>
          <a:lstStyle/>
          <a:p>
            <a:pPr algn="ctr"/>
            <a:r>
              <a:rPr lang="en-US" b="1">
                <a:solidFill>
                  <a:srgbClr val="FFFFFF"/>
                </a:solidFill>
                <a:cs typeface="Dreaming Outloud Pro" panose="020B0604020202020204" pitchFamily="66" charset="0"/>
              </a:rPr>
              <a:t>Budget Contact Training</a:t>
            </a:r>
          </a:p>
        </p:txBody>
      </p:sp>
      <p:cxnSp>
        <p:nvCxnSpPr>
          <p:cNvPr id="6" name="Straight Connector 5">
            <a:extLst>
              <a:ext uri="{FF2B5EF4-FFF2-40B4-BE49-F238E27FC236}">
                <a16:creationId xmlns:a16="http://schemas.microsoft.com/office/drawing/2014/main" id="{792C484B-2D77-4D12-F41D-981FB41C5314}"/>
              </a:ext>
            </a:extLst>
          </p:cNvPr>
          <p:cNvCxnSpPr>
            <a:cxnSpLocks/>
          </p:cNvCxnSpPr>
          <p:nvPr/>
        </p:nvCxnSpPr>
        <p:spPr>
          <a:xfrm>
            <a:off x="5190746" y="3944243"/>
            <a:ext cx="181046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Plaque 4">
            <a:extLst>
              <a:ext uri="{FF2B5EF4-FFF2-40B4-BE49-F238E27FC236}">
                <a16:creationId xmlns:a16="http://schemas.microsoft.com/office/drawing/2014/main" id="{7C0BA99E-E979-40D5-4A86-753A49F2DF98}"/>
              </a:ext>
            </a:extLst>
          </p:cNvPr>
          <p:cNvSpPr/>
          <p:nvPr/>
        </p:nvSpPr>
        <p:spPr>
          <a:xfrm>
            <a:off x="3524366" y="909954"/>
            <a:ext cx="5143224" cy="5038092"/>
          </a:xfrm>
          <a:prstGeom prst="plaque">
            <a:avLst>
              <a:gd name="adj" fmla="val 19407"/>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442649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descr="Aesthetic liquid watercolor and ink">
            <a:extLst>
              <a:ext uri="{FF2B5EF4-FFF2-40B4-BE49-F238E27FC236}">
                <a16:creationId xmlns:a16="http://schemas.microsoft.com/office/drawing/2014/main" id="{D5F53CCE-B7A1-8A3F-34E0-81C660179171}"/>
              </a:ext>
            </a:extLst>
          </p:cNvPr>
          <p:cNvPicPr>
            <a:picLocks noChangeAspect="1"/>
          </p:cNvPicPr>
          <p:nvPr/>
        </p:nvPicPr>
        <p:blipFill rotWithShape="1">
          <a:blip r:embed="rId2">
            <a:alphaModFix amt="35000"/>
          </a:blip>
          <a:srcRect t="1867" b="6670"/>
          <a:stretch/>
        </p:blipFill>
        <p:spPr>
          <a:xfrm>
            <a:off x="0" y="11"/>
            <a:ext cx="12191979" cy="6857989"/>
          </a:xfrm>
          <a:prstGeom prst="rect">
            <a:avLst/>
          </a:prstGeom>
        </p:spPr>
      </p:pic>
      <p:sp>
        <p:nvSpPr>
          <p:cNvPr id="2" name="Rectangle 1">
            <a:extLst>
              <a:ext uri="{FF2B5EF4-FFF2-40B4-BE49-F238E27FC236}">
                <a16:creationId xmlns:a16="http://schemas.microsoft.com/office/drawing/2014/main" id="{71ECB245-BFCE-B0A5-7FC8-35DE236CA235}"/>
              </a:ext>
            </a:extLst>
          </p:cNvPr>
          <p:cNvSpPr/>
          <p:nvPr/>
        </p:nvSpPr>
        <p:spPr>
          <a:xfrm>
            <a:off x="-357946" y="-348916"/>
            <a:ext cx="12907891" cy="7555831"/>
          </a:xfrm>
          <a:prstGeom prst="rect">
            <a:avLst/>
          </a:prstGeom>
          <a:solidFill>
            <a:schemeClr val="bg1"/>
          </a:solidFill>
          <a:ln>
            <a:solidFill>
              <a:schemeClr val="bg1"/>
            </a:solid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a:extLst>
              <a:ext uri="{FF2B5EF4-FFF2-40B4-BE49-F238E27FC236}">
                <a16:creationId xmlns:a16="http://schemas.microsoft.com/office/drawing/2014/main" id="{78CD11B4-764E-D041-1EB3-B87F981DA26E}"/>
              </a:ext>
            </a:extLst>
          </p:cNvPr>
          <p:cNvSpPr>
            <a:spLocks noGrp="1"/>
          </p:cNvSpPr>
          <p:nvPr>
            <p:ph sz="half" idx="1"/>
          </p:nvPr>
        </p:nvSpPr>
        <p:spPr>
          <a:xfrm>
            <a:off x="1751991" y="1552575"/>
            <a:ext cx="9076330" cy="3705226"/>
          </a:xfrm>
        </p:spPr>
        <p:txBody>
          <a:bodyPr>
            <a:normAutofit fontScale="92500" lnSpcReduction="20000"/>
          </a:bodyPr>
          <a:lstStyle/>
          <a:p>
            <a:pPr marL="0" indent="0">
              <a:lnSpc>
                <a:spcPct val="150000"/>
              </a:lnSpc>
              <a:buNone/>
            </a:pPr>
            <a:r>
              <a:rPr lang="en-US" sz="2400" b="1" dirty="0"/>
              <a:t>Costing Allocation – tells FAMIS where an employee is paid from</a:t>
            </a:r>
          </a:p>
          <a:p>
            <a:pPr>
              <a:lnSpc>
                <a:spcPct val="150000"/>
              </a:lnSpc>
            </a:pPr>
            <a:r>
              <a:rPr lang="en-US" sz="2400" dirty="0"/>
              <a:t>Attached to a PIN and an employee separately – make sure any changes are only to the worker position and NOT position restrictions</a:t>
            </a:r>
          </a:p>
          <a:p>
            <a:pPr>
              <a:lnSpc>
                <a:spcPct val="150000"/>
              </a:lnSpc>
            </a:pPr>
            <a:r>
              <a:rPr lang="en-US" sz="2400" dirty="0"/>
              <a:t>Follows budget created at beginning of FY by Department heads and Budget department</a:t>
            </a:r>
          </a:p>
          <a:p>
            <a:pPr>
              <a:lnSpc>
                <a:spcPct val="150000"/>
              </a:lnSpc>
            </a:pPr>
            <a:r>
              <a:rPr lang="en-US" sz="2400" dirty="0"/>
              <a:t>To find an employee’s CA go to their profile, the pay section in the blue menu on the left, and ‘costing allocation’ tab across the top menu</a:t>
            </a:r>
          </a:p>
          <a:p>
            <a:pPr>
              <a:lnSpc>
                <a:spcPct val="150000"/>
              </a:lnSpc>
            </a:pPr>
            <a:endParaRPr lang="en-US" sz="2400" dirty="0"/>
          </a:p>
          <a:p>
            <a:pPr marL="0" indent="0">
              <a:lnSpc>
                <a:spcPct val="150000"/>
              </a:lnSpc>
              <a:buNone/>
            </a:pPr>
            <a:endParaRPr lang="en-US" sz="2400" b="1" dirty="0"/>
          </a:p>
        </p:txBody>
      </p:sp>
    </p:spTree>
    <p:extLst>
      <p:ext uri="{BB962C8B-B14F-4D97-AF65-F5344CB8AC3E}">
        <p14:creationId xmlns:p14="http://schemas.microsoft.com/office/powerpoint/2010/main" val="33567939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descr="Aesthetic liquid watercolor and ink">
            <a:extLst>
              <a:ext uri="{FF2B5EF4-FFF2-40B4-BE49-F238E27FC236}">
                <a16:creationId xmlns:a16="http://schemas.microsoft.com/office/drawing/2014/main" id="{D5F53CCE-B7A1-8A3F-34E0-81C660179171}"/>
              </a:ext>
            </a:extLst>
          </p:cNvPr>
          <p:cNvPicPr>
            <a:picLocks noChangeAspect="1"/>
          </p:cNvPicPr>
          <p:nvPr/>
        </p:nvPicPr>
        <p:blipFill rotWithShape="1">
          <a:blip r:embed="rId2">
            <a:alphaModFix amt="35000"/>
          </a:blip>
          <a:srcRect t="1867" b="6670"/>
          <a:stretch/>
        </p:blipFill>
        <p:spPr>
          <a:xfrm>
            <a:off x="0" y="11"/>
            <a:ext cx="12191979" cy="6857989"/>
          </a:xfrm>
          <a:prstGeom prst="rect">
            <a:avLst/>
          </a:prstGeom>
        </p:spPr>
      </p:pic>
      <p:sp>
        <p:nvSpPr>
          <p:cNvPr id="2" name="Rectangle 1">
            <a:extLst>
              <a:ext uri="{FF2B5EF4-FFF2-40B4-BE49-F238E27FC236}">
                <a16:creationId xmlns:a16="http://schemas.microsoft.com/office/drawing/2014/main" id="{71ECB245-BFCE-B0A5-7FC8-35DE236CA235}"/>
              </a:ext>
            </a:extLst>
          </p:cNvPr>
          <p:cNvSpPr/>
          <p:nvPr/>
        </p:nvSpPr>
        <p:spPr>
          <a:xfrm>
            <a:off x="-357946" y="-348916"/>
            <a:ext cx="12907891" cy="7555831"/>
          </a:xfrm>
          <a:prstGeom prst="rect">
            <a:avLst/>
          </a:prstGeom>
          <a:solidFill>
            <a:schemeClr val="bg1"/>
          </a:solidFill>
          <a:ln>
            <a:solidFill>
              <a:schemeClr val="bg1"/>
            </a:solid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8C33BA76-767D-C877-259D-E1FCCE738D92}"/>
              </a:ext>
            </a:extLst>
          </p:cNvPr>
          <p:cNvPicPr>
            <a:picLocks noChangeAspect="1"/>
          </p:cNvPicPr>
          <p:nvPr/>
        </p:nvPicPr>
        <p:blipFill>
          <a:blip r:embed="rId3"/>
          <a:stretch>
            <a:fillRect/>
          </a:stretch>
        </p:blipFill>
        <p:spPr>
          <a:xfrm>
            <a:off x="0" y="804759"/>
            <a:ext cx="12192000" cy="5248482"/>
          </a:xfrm>
          <a:prstGeom prst="rect">
            <a:avLst/>
          </a:prstGeom>
        </p:spPr>
      </p:pic>
    </p:spTree>
    <p:extLst>
      <p:ext uri="{BB962C8B-B14F-4D97-AF65-F5344CB8AC3E}">
        <p14:creationId xmlns:p14="http://schemas.microsoft.com/office/powerpoint/2010/main" val="30631988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descr="Aesthetic liquid watercolor and ink">
            <a:extLst>
              <a:ext uri="{FF2B5EF4-FFF2-40B4-BE49-F238E27FC236}">
                <a16:creationId xmlns:a16="http://schemas.microsoft.com/office/drawing/2014/main" id="{D5F53CCE-B7A1-8A3F-34E0-81C660179171}"/>
              </a:ext>
            </a:extLst>
          </p:cNvPr>
          <p:cNvPicPr>
            <a:picLocks noChangeAspect="1"/>
          </p:cNvPicPr>
          <p:nvPr/>
        </p:nvPicPr>
        <p:blipFill rotWithShape="1">
          <a:blip r:embed="rId2">
            <a:alphaModFix amt="35000"/>
          </a:blip>
          <a:srcRect t="1867" b="6670"/>
          <a:stretch/>
        </p:blipFill>
        <p:spPr>
          <a:xfrm>
            <a:off x="0" y="11"/>
            <a:ext cx="12191979" cy="6857989"/>
          </a:xfrm>
          <a:prstGeom prst="rect">
            <a:avLst/>
          </a:prstGeom>
        </p:spPr>
      </p:pic>
      <p:sp>
        <p:nvSpPr>
          <p:cNvPr id="2" name="Rectangle 1">
            <a:extLst>
              <a:ext uri="{FF2B5EF4-FFF2-40B4-BE49-F238E27FC236}">
                <a16:creationId xmlns:a16="http://schemas.microsoft.com/office/drawing/2014/main" id="{71ECB245-BFCE-B0A5-7FC8-35DE236CA235}"/>
              </a:ext>
            </a:extLst>
          </p:cNvPr>
          <p:cNvSpPr/>
          <p:nvPr/>
        </p:nvSpPr>
        <p:spPr>
          <a:xfrm>
            <a:off x="-357946" y="-348916"/>
            <a:ext cx="12907891" cy="7555831"/>
          </a:xfrm>
          <a:prstGeom prst="rect">
            <a:avLst/>
          </a:prstGeom>
          <a:solidFill>
            <a:schemeClr val="bg1"/>
          </a:solidFill>
          <a:ln>
            <a:solidFill>
              <a:schemeClr val="bg1"/>
            </a:solid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2E803B08-8613-91EB-8744-1A4F16EAE1E8}"/>
              </a:ext>
            </a:extLst>
          </p:cNvPr>
          <p:cNvPicPr>
            <a:picLocks noChangeAspect="1"/>
          </p:cNvPicPr>
          <p:nvPr/>
        </p:nvPicPr>
        <p:blipFill>
          <a:blip r:embed="rId3"/>
          <a:stretch>
            <a:fillRect/>
          </a:stretch>
        </p:blipFill>
        <p:spPr>
          <a:xfrm>
            <a:off x="-21" y="1737646"/>
            <a:ext cx="12192000" cy="3382706"/>
          </a:xfrm>
          <a:prstGeom prst="rect">
            <a:avLst/>
          </a:prstGeom>
        </p:spPr>
      </p:pic>
      <p:sp>
        <p:nvSpPr>
          <p:cNvPr id="3" name="TextBox 2">
            <a:extLst>
              <a:ext uri="{FF2B5EF4-FFF2-40B4-BE49-F238E27FC236}">
                <a16:creationId xmlns:a16="http://schemas.microsoft.com/office/drawing/2014/main" id="{E5DD619D-3EB9-19EF-B8BF-2B328F92A59B}"/>
              </a:ext>
            </a:extLst>
          </p:cNvPr>
          <p:cNvSpPr txBox="1"/>
          <p:nvPr/>
        </p:nvSpPr>
        <p:spPr>
          <a:xfrm>
            <a:off x="248575" y="559293"/>
            <a:ext cx="11523215" cy="923330"/>
          </a:xfrm>
          <a:prstGeom prst="rect">
            <a:avLst/>
          </a:prstGeom>
          <a:noFill/>
        </p:spPr>
        <p:txBody>
          <a:bodyPr wrap="square" rtlCol="0">
            <a:spAutoFit/>
          </a:bodyPr>
          <a:lstStyle/>
          <a:p>
            <a:r>
              <a:rPr lang="en-US" dirty="0"/>
              <a:t>If you want to see where a position was paid from in order to pay a new hire from there as well, type ‘position: the position’ in the search bar to get to the PIN itself. Go to the costing allocations tab from the overview and see where the PIN has been historically paid from (you can also look in CANOPY)</a:t>
            </a:r>
          </a:p>
        </p:txBody>
      </p:sp>
    </p:spTree>
    <p:extLst>
      <p:ext uri="{BB962C8B-B14F-4D97-AF65-F5344CB8AC3E}">
        <p14:creationId xmlns:p14="http://schemas.microsoft.com/office/powerpoint/2010/main" val="5527233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descr="Aesthetic liquid watercolor and ink">
            <a:extLst>
              <a:ext uri="{FF2B5EF4-FFF2-40B4-BE49-F238E27FC236}">
                <a16:creationId xmlns:a16="http://schemas.microsoft.com/office/drawing/2014/main" id="{D5F53CCE-B7A1-8A3F-34E0-81C660179171}"/>
              </a:ext>
            </a:extLst>
          </p:cNvPr>
          <p:cNvPicPr>
            <a:picLocks noChangeAspect="1"/>
          </p:cNvPicPr>
          <p:nvPr/>
        </p:nvPicPr>
        <p:blipFill rotWithShape="1">
          <a:blip r:embed="rId3">
            <a:alphaModFix amt="35000"/>
          </a:blip>
          <a:srcRect t="1867" b="6670"/>
          <a:stretch/>
        </p:blipFill>
        <p:spPr>
          <a:xfrm>
            <a:off x="0" y="11"/>
            <a:ext cx="12191979" cy="6857989"/>
          </a:xfrm>
          <a:prstGeom prst="rect">
            <a:avLst/>
          </a:prstGeom>
        </p:spPr>
      </p:pic>
      <p:sp>
        <p:nvSpPr>
          <p:cNvPr id="2" name="Rectangle 1">
            <a:extLst>
              <a:ext uri="{FF2B5EF4-FFF2-40B4-BE49-F238E27FC236}">
                <a16:creationId xmlns:a16="http://schemas.microsoft.com/office/drawing/2014/main" id="{71ECB245-BFCE-B0A5-7FC8-35DE236CA235}"/>
              </a:ext>
            </a:extLst>
          </p:cNvPr>
          <p:cNvSpPr/>
          <p:nvPr/>
        </p:nvSpPr>
        <p:spPr>
          <a:xfrm>
            <a:off x="-357946" y="-348916"/>
            <a:ext cx="12907891" cy="7555831"/>
          </a:xfrm>
          <a:prstGeom prst="rect">
            <a:avLst/>
          </a:prstGeom>
          <a:solidFill>
            <a:schemeClr val="bg1"/>
          </a:solidFill>
          <a:ln>
            <a:solidFill>
              <a:schemeClr val="bg1"/>
            </a:solid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AF556B9E-BC96-D562-F067-E73C9E482FC7}"/>
              </a:ext>
            </a:extLst>
          </p:cNvPr>
          <p:cNvSpPr>
            <a:spLocks noGrp="1"/>
          </p:cNvSpPr>
          <p:nvPr>
            <p:ph type="title"/>
          </p:nvPr>
        </p:nvSpPr>
        <p:spPr>
          <a:xfrm>
            <a:off x="1363681" y="1174489"/>
            <a:ext cx="9818669" cy="1064277"/>
          </a:xfrm>
        </p:spPr>
        <p:txBody>
          <a:bodyPr>
            <a:noAutofit/>
          </a:bodyPr>
          <a:lstStyle/>
          <a:p>
            <a:r>
              <a:rPr lang="en-US" sz="8000" dirty="0">
                <a:solidFill>
                  <a:schemeClr val="accent2">
                    <a:lumMod val="50000"/>
                  </a:schemeClr>
                </a:solidFill>
                <a:latin typeface="Fave Script Bold Pro"/>
              </a:rPr>
              <a:t>Costing Allocation Tips</a:t>
            </a:r>
          </a:p>
        </p:txBody>
      </p:sp>
      <p:sp>
        <p:nvSpPr>
          <p:cNvPr id="7" name="Content Placeholder 6">
            <a:extLst>
              <a:ext uri="{FF2B5EF4-FFF2-40B4-BE49-F238E27FC236}">
                <a16:creationId xmlns:a16="http://schemas.microsoft.com/office/drawing/2014/main" id="{78CD11B4-764E-D041-1EB3-B87F981DA26E}"/>
              </a:ext>
            </a:extLst>
          </p:cNvPr>
          <p:cNvSpPr>
            <a:spLocks noGrp="1"/>
          </p:cNvSpPr>
          <p:nvPr>
            <p:ph sz="half" idx="1"/>
          </p:nvPr>
        </p:nvSpPr>
        <p:spPr>
          <a:xfrm>
            <a:off x="1734850" y="2235705"/>
            <a:ext cx="9076330" cy="3534780"/>
          </a:xfrm>
        </p:spPr>
        <p:txBody>
          <a:bodyPr vert="horz" lIns="91440" tIns="45720" rIns="91440" bIns="45720" rtlCol="0" anchor="t">
            <a:normAutofit fontScale="92500" lnSpcReduction="10000"/>
          </a:bodyPr>
          <a:lstStyle/>
          <a:p>
            <a:pPr>
              <a:lnSpc>
                <a:spcPct val="150000"/>
              </a:lnSpc>
            </a:pPr>
            <a:r>
              <a:rPr lang="en-US" sz="2400" dirty="0"/>
              <a:t>Always remember the account must be prefixed with 22-account #</a:t>
            </a:r>
          </a:p>
          <a:p>
            <a:pPr marL="617220" lvl="1" indent="-342900">
              <a:lnSpc>
                <a:spcPct val="150000"/>
              </a:lnSpc>
              <a:buFont typeface="Arial" panose="020B0604020202020204" pitchFamily="34" charset="0"/>
              <a:buChar char="•"/>
            </a:pPr>
            <a:r>
              <a:rPr lang="en-US" sz="2000" dirty="0"/>
              <a:t>Any other number means you’re trying to use another system member’s accounts so make sure to look out for this</a:t>
            </a:r>
          </a:p>
          <a:p>
            <a:pPr>
              <a:lnSpc>
                <a:spcPct val="150000"/>
              </a:lnSpc>
            </a:pPr>
            <a:r>
              <a:rPr lang="en-US" sz="2400" dirty="0"/>
              <a:t>End dates are only entered in a costing allocation line when you are immediately putting in a new account</a:t>
            </a:r>
          </a:p>
          <a:p>
            <a:pPr marL="617220" lvl="1" indent="-342900">
              <a:lnSpc>
                <a:spcPct val="150000"/>
              </a:lnSpc>
              <a:buFont typeface="Goudy Old Style" panose="02020502050305020303" pitchFamily="18" charset="0"/>
              <a:buChar char="˚"/>
            </a:pPr>
            <a:r>
              <a:rPr lang="en-US" sz="2000" dirty="0"/>
              <a:t>When doing a new account, the end date of the old CA and begin date for new CA must always be back-to-back.</a:t>
            </a:r>
          </a:p>
          <a:p>
            <a:pPr>
              <a:lnSpc>
                <a:spcPct val="150000"/>
              </a:lnSpc>
            </a:pPr>
            <a:endParaRPr lang="en-US" sz="2400" dirty="0"/>
          </a:p>
          <a:p>
            <a:pPr marL="0" indent="0">
              <a:lnSpc>
                <a:spcPct val="150000"/>
              </a:lnSpc>
              <a:buNone/>
            </a:pPr>
            <a:endParaRPr lang="en-US" sz="2400" dirty="0"/>
          </a:p>
        </p:txBody>
      </p:sp>
    </p:spTree>
    <p:extLst>
      <p:ext uri="{BB962C8B-B14F-4D97-AF65-F5344CB8AC3E}">
        <p14:creationId xmlns:p14="http://schemas.microsoft.com/office/powerpoint/2010/main" val="4396157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descr="Aesthetic liquid watercolor and ink">
            <a:extLst>
              <a:ext uri="{FF2B5EF4-FFF2-40B4-BE49-F238E27FC236}">
                <a16:creationId xmlns:a16="http://schemas.microsoft.com/office/drawing/2014/main" id="{D5F53CCE-B7A1-8A3F-34E0-81C660179171}"/>
              </a:ext>
            </a:extLst>
          </p:cNvPr>
          <p:cNvPicPr>
            <a:picLocks noChangeAspect="1"/>
          </p:cNvPicPr>
          <p:nvPr/>
        </p:nvPicPr>
        <p:blipFill rotWithShape="1">
          <a:blip r:embed="rId3">
            <a:alphaModFix amt="35000"/>
          </a:blip>
          <a:srcRect t="1867" b="6670"/>
          <a:stretch/>
        </p:blipFill>
        <p:spPr>
          <a:xfrm>
            <a:off x="0" y="11"/>
            <a:ext cx="12191979" cy="6857989"/>
          </a:xfrm>
          <a:prstGeom prst="rect">
            <a:avLst/>
          </a:prstGeom>
        </p:spPr>
      </p:pic>
      <p:sp>
        <p:nvSpPr>
          <p:cNvPr id="2" name="Rectangle 1">
            <a:extLst>
              <a:ext uri="{FF2B5EF4-FFF2-40B4-BE49-F238E27FC236}">
                <a16:creationId xmlns:a16="http://schemas.microsoft.com/office/drawing/2014/main" id="{71ECB245-BFCE-B0A5-7FC8-35DE236CA235}"/>
              </a:ext>
            </a:extLst>
          </p:cNvPr>
          <p:cNvSpPr/>
          <p:nvPr/>
        </p:nvSpPr>
        <p:spPr>
          <a:xfrm>
            <a:off x="-357946" y="-348916"/>
            <a:ext cx="12907891" cy="7555831"/>
          </a:xfrm>
          <a:prstGeom prst="rect">
            <a:avLst/>
          </a:prstGeom>
          <a:solidFill>
            <a:schemeClr val="bg1"/>
          </a:solidFill>
          <a:ln>
            <a:solidFill>
              <a:schemeClr val="bg1"/>
            </a:solid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AF556B9E-BC96-D562-F067-E73C9E482FC7}"/>
              </a:ext>
            </a:extLst>
          </p:cNvPr>
          <p:cNvSpPr>
            <a:spLocks noGrp="1"/>
          </p:cNvSpPr>
          <p:nvPr>
            <p:ph type="title"/>
          </p:nvPr>
        </p:nvSpPr>
        <p:spPr>
          <a:xfrm>
            <a:off x="1363681" y="1069714"/>
            <a:ext cx="9818669" cy="1064277"/>
          </a:xfrm>
        </p:spPr>
        <p:txBody>
          <a:bodyPr>
            <a:noAutofit/>
          </a:bodyPr>
          <a:lstStyle/>
          <a:p>
            <a:r>
              <a:rPr lang="en-US" sz="8000">
                <a:solidFill>
                  <a:schemeClr val="accent2">
                    <a:lumMod val="50000"/>
                  </a:schemeClr>
                </a:solidFill>
                <a:latin typeface="Fave Script Bold Pro"/>
              </a:rPr>
              <a:t>When prompted, what do I do?</a:t>
            </a:r>
          </a:p>
        </p:txBody>
      </p:sp>
      <p:sp>
        <p:nvSpPr>
          <p:cNvPr id="7" name="Content Placeholder 6">
            <a:extLst>
              <a:ext uri="{FF2B5EF4-FFF2-40B4-BE49-F238E27FC236}">
                <a16:creationId xmlns:a16="http://schemas.microsoft.com/office/drawing/2014/main" id="{78CD11B4-764E-D041-1EB3-B87F981DA26E}"/>
              </a:ext>
            </a:extLst>
          </p:cNvPr>
          <p:cNvSpPr>
            <a:spLocks noGrp="1"/>
          </p:cNvSpPr>
          <p:nvPr>
            <p:ph sz="half" idx="1"/>
          </p:nvPr>
        </p:nvSpPr>
        <p:spPr>
          <a:xfrm>
            <a:off x="1727200" y="2132216"/>
            <a:ext cx="10344150" cy="3574789"/>
          </a:xfrm>
        </p:spPr>
        <p:txBody>
          <a:bodyPr vert="horz" lIns="91440" tIns="45720" rIns="91440" bIns="45720" rtlCol="0" anchor="t">
            <a:normAutofit fontScale="92500" lnSpcReduction="20000"/>
          </a:bodyPr>
          <a:lstStyle/>
          <a:p>
            <a:pPr>
              <a:lnSpc>
                <a:spcPct val="150000"/>
              </a:lnSpc>
            </a:pPr>
            <a:r>
              <a:rPr lang="en-US" sz="2400" dirty="0"/>
              <a:t>For hires, you will ALWAYS enter a costing allocation. </a:t>
            </a:r>
          </a:p>
          <a:p>
            <a:pPr>
              <a:lnSpc>
                <a:spcPct val="150000"/>
              </a:lnSpc>
            </a:pPr>
            <a:r>
              <a:rPr lang="en-US" sz="2400" dirty="0"/>
              <a:t>For terminations, submit the workday to-do; no changes needed for the PIN. It will be updated by budget/HR</a:t>
            </a:r>
          </a:p>
          <a:p>
            <a:pPr>
              <a:lnSpc>
                <a:spcPct val="150000"/>
              </a:lnSpc>
              <a:buFont typeface="Goudy Old Style" panose="02020502050305020303" pitchFamily="18" charset="0"/>
              <a:buChar char="∙"/>
            </a:pPr>
            <a:r>
              <a:rPr lang="en-US" sz="2400" dirty="0"/>
              <a:t>For reclassification:</a:t>
            </a:r>
          </a:p>
          <a:p>
            <a:pPr marL="617220" lvl="1" indent="-342900">
              <a:lnSpc>
                <a:spcPct val="150000"/>
              </a:lnSpc>
              <a:buFont typeface="Goudy Old Style" panose="02020502050305020303" pitchFamily="18" charset="0"/>
              <a:buChar char="˚"/>
            </a:pPr>
            <a:r>
              <a:rPr lang="en-US" sz="2200" dirty="0"/>
              <a:t>Increase in pay MAY have a change</a:t>
            </a:r>
          </a:p>
          <a:p>
            <a:pPr marL="617220" lvl="1" indent="-342900">
              <a:lnSpc>
                <a:spcPct val="150000"/>
              </a:lnSpc>
              <a:buFont typeface="Goudy Old Style" panose="02020502050305020303" pitchFamily="18" charset="0"/>
              <a:buChar char="˚"/>
            </a:pPr>
            <a:r>
              <a:rPr lang="en-US" sz="2200" dirty="0"/>
              <a:t>Switching of PINs will REQUIRE one</a:t>
            </a:r>
          </a:p>
          <a:p>
            <a:pPr marL="617220" lvl="1" indent="-342900">
              <a:lnSpc>
                <a:spcPct val="150000"/>
              </a:lnSpc>
              <a:buFont typeface="Goudy Old Style" panose="02020502050305020303" pitchFamily="18" charset="0"/>
              <a:buChar char="˚"/>
            </a:pPr>
            <a:r>
              <a:rPr lang="en-US" sz="2200" dirty="0"/>
              <a:t>No increase in pay and same PIN, submit to do and make no change</a:t>
            </a:r>
            <a:r>
              <a:rPr lang="en-US" sz="2400" dirty="0"/>
              <a:t>	</a:t>
            </a:r>
          </a:p>
          <a:p>
            <a:pPr marL="617220" lvl="1" indent="-342900">
              <a:lnSpc>
                <a:spcPct val="150000"/>
              </a:lnSpc>
              <a:buFont typeface="Goudy Old Style" panose="02020502050305020303" pitchFamily="18" charset="0"/>
              <a:buChar char="˚"/>
            </a:pPr>
            <a:endParaRPr lang="en-US" sz="2400" dirty="0"/>
          </a:p>
          <a:p>
            <a:pPr marL="0" indent="0">
              <a:lnSpc>
                <a:spcPct val="150000"/>
              </a:lnSpc>
              <a:buNone/>
            </a:pPr>
            <a:endParaRPr lang="en-US" sz="2400" dirty="0"/>
          </a:p>
        </p:txBody>
      </p:sp>
    </p:spTree>
    <p:extLst>
      <p:ext uri="{BB962C8B-B14F-4D97-AF65-F5344CB8AC3E}">
        <p14:creationId xmlns:p14="http://schemas.microsoft.com/office/powerpoint/2010/main" val="10018838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descr="Aesthetic liquid watercolor and ink">
            <a:extLst>
              <a:ext uri="{FF2B5EF4-FFF2-40B4-BE49-F238E27FC236}">
                <a16:creationId xmlns:a16="http://schemas.microsoft.com/office/drawing/2014/main" id="{D5F53CCE-B7A1-8A3F-34E0-81C660179171}"/>
              </a:ext>
            </a:extLst>
          </p:cNvPr>
          <p:cNvPicPr>
            <a:picLocks noChangeAspect="1"/>
          </p:cNvPicPr>
          <p:nvPr/>
        </p:nvPicPr>
        <p:blipFill rotWithShape="1">
          <a:blip r:embed="rId2">
            <a:alphaModFix amt="35000"/>
          </a:blip>
          <a:srcRect t="1867" b="6670"/>
          <a:stretch/>
        </p:blipFill>
        <p:spPr>
          <a:xfrm>
            <a:off x="0" y="11"/>
            <a:ext cx="12191979" cy="6857989"/>
          </a:xfrm>
          <a:prstGeom prst="rect">
            <a:avLst/>
          </a:prstGeom>
        </p:spPr>
      </p:pic>
      <p:sp>
        <p:nvSpPr>
          <p:cNvPr id="2" name="Rectangle 1">
            <a:extLst>
              <a:ext uri="{FF2B5EF4-FFF2-40B4-BE49-F238E27FC236}">
                <a16:creationId xmlns:a16="http://schemas.microsoft.com/office/drawing/2014/main" id="{71ECB245-BFCE-B0A5-7FC8-35DE236CA235}"/>
              </a:ext>
            </a:extLst>
          </p:cNvPr>
          <p:cNvSpPr/>
          <p:nvPr/>
        </p:nvSpPr>
        <p:spPr>
          <a:xfrm>
            <a:off x="-357946" y="-348916"/>
            <a:ext cx="12907891" cy="7555831"/>
          </a:xfrm>
          <a:prstGeom prst="rect">
            <a:avLst/>
          </a:prstGeom>
          <a:solidFill>
            <a:schemeClr val="bg1"/>
          </a:solidFill>
          <a:ln>
            <a:solidFill>
              <a:schemeClr val="bg1"/>
            </a:solid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AF556B9E-BC96-D562-F067-E73C9E482FC7}"/>
              </a:ext>
            </a:extLst>
          </p:cNvPr>
          <p:cNvSpPr>
            <a:spLocks noGrp="1"/>
          </p:cNvSpPr>
          <p:nvPr>
            <p:ph type="title"/>
          </p:nvPr>
        </p:nvSpPr>
        <p:spPr>
          <a:xfrm>
            <a:off x="1363681" y="1174489"/>
            <a:ext cx="9076329" cy="1064277"/>
          </a:xfrm>
        </p:spPr>
        <p:txBody>
          <a:bodyPr>
            <a:noAutofit/>
          </a:bodyPr>
          <a:lstStyle/>
          <a:p>
            <a:r>
              <a:rPr lang="en-US" sz="8000">
                <a:solidFill>
                  <a:schemeClr val="accent2">
                    <a:lumMod val="50000"/>
                  </a:schemeClr>
                </a:solidFill>
                <a:latin typeface="Fave Script Bold Pro" pitchFamily="2" charset="0"/>
              </a:rPr>
              <a:t>Canopy</a:t>
            </a:r>
          </a:p>
        </p:txBody>
      </p:sp>
      <p:sp>
        <p:nvSpPr>
          <p:cNvPr id="7" name="Content Placeholder 6">
            <a:extLst>
              <a:ext uri="{FF2B5EF4-FFF2-40B4-BE49-F238E27FC236}">
                <a16:creationId xmlns:a16="http://schemas.microsoft.com/office/drawing/2014/main" id="{78CD11B4-764E-D041-1EB3-B87F981DA26E}"/>
              </a:ext>
            </a:extLst>
          </p:cNvPr>
          <p:cNvSpPr>
            <a:spLocks noGrp="1"/>
          </p:cNvSpPr>
          <p:nvPr>
            <p:ph sz="half" idx="1"/>
          </p:nvPr>
        </p:nvSpPr>
        <p:spPr>
          <a:xfrm>
            <a:off x="1751991" y="2238767"/>
            <a:ext cx="9076330" cy="3019034"/>
          </a:xfrm>
        </p:spPr>
        <p:txBody>
          <a:bodyPr>
            <a:normAutofit/>
          </a:bodyPr>
          <a:lstStyle/>
          <a:p>
            <a:pPr marL="0" indent="0">
              <a:lnSpc>
                <a:spcPct val="150000"/>
              </a:lnSpc>
              <a:buNone/>
            </a:pPr>
            <a:r>
              <a:rPr lang="en-US" sz="2400" b="1"/>
              <a:t>Payroll tab(s) – </a:t>
            </a:r>
            <a:r>
              <a:rPr lang="en-US" sz="2400"/>
              <a:t>allows search by PIN, UIN, and Account; where you go to do PCTs</a:t>
            </a:r>
          </a:p>
          <a:p>
            <a:pPr>
              <a:lnSpc>
                <a:spcPct val="150000"/>
              </a:lnSpc>
            </a:pPr>
            <a:r>
              <a:rPr lang="en-US" sz="2400"/>
              <a:t>Find account employee is currently paid from: canopy, payroll, payroll inquiry, by UIN – search last name if UIN unknown</a:t>
            </a:r>
          </a:p>
          <a:p>
            <a:pPr>
              <a:lnSpc>
                <a:spcPct val="150000"/>
              </a:lnSpc>
            </a:pPr>
            <a:endParaRPr lang="en-US" sz="2400"/>
          </a:p>
          <a:p>
            <a:pPr>
              <a:lnSpc>
                <a:spcPct val="150000"/>
              </a:lnSpc>
            </a:pPr>
            <a:endParaRPr lang="en-US" sz="2400"/>
          </a:p>
        </p:txBody>
      </p:sp>
    </p:spTree>
    <p:extLst>
      <p:ext uri="{BB962C8B-B14F-4D97-AF65-F5344CB8AC3E}">
        <p14:creationId xmlns:p14="http://schemas.microsoft.com/office/powerpoint/2010/main" val="30086189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descr="Aesthetic liquid watercolor and ink">
            <a:extLst>
              <a:ext uri="{FF2B5EF4-FFF2-40B4-BE49-F238E27FC236}">
                <a16:creationId xmlns:a16="http://schemas.microsoft.com/office/drawing/2014/main" id="{D5F53CCE-B7A1-8A3F-34E0-81C660179171}"/>
              </a:ext>
            </a:extLst>
          </p:cNvPr>
          <p:cNvPicPr>
            <a:picLocks noChangeAspect="1"/>
          </p:cNvPicPr>
          <p:nvPr/>
        </p:nvPicPr>
        <p:blipFill rotWithShape="1">
          <a:blip r:embed="rId2">
            <a:alphaModFix amt="35000"/>
          </a:blip>
          <a:srcRect t="1867" b="6670"/>
          <a:stretch/>
        </p:blipFill>
        <p:spPr>
          <a:xfrm>
            <a:off x="0" y="11"/>
            <a:ext cx="12191979" cy="6857989"/>
          </a:xfrm>
          <a:prstGeom prst="rect">
            <a:avLst/>
          </a:prstGeom>
        </p:spPr>
      </p:pic>
      <p:sp>
        <p:nvSpPr>
          <p:cNvPr id="2" name="Rectangle 1">
            <a:extLst>
              <a:ext uri="{FF2B5EF4-FFF2-40B4-BE49-F238E27FC236}">
                <a16:creationId xmlns:a16="http://schemas.microsoft.com/office/drawing/2014/main" id="{71ECB245-BFCE-B0A5-7FC8-35DE236CA235}"/>
              </a:ext>
            </a:extLst>
          </p:cNvPr>
          <p:cNvSpPr/>
          <p:nvPr/>
        </p:nvSpPr>
        <p:spPr>
          <a:xfrm>
            <a:off x="-357946" y="-348916"/>
            <a:ext cx="12907891" cy="7555831"/>
          </a:xfrm>
          <a:prstGeom prst="rect">
            <a:avLst/>
          </a:prstGeom>
          <a:solidFill>
            <a:schemeClr val="bg1"/>
          </a:solidFill>
          <a:ln>
            <a:solidFill>
              <a:schemeClr val="bg1"/>
            </a:solid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06BF71B-C723-02F1-FDCC-ED502EF223A5}"/>
              </a:ext>
            </a:extLst>
          </p:cNvPr>
          <p:cNvPicPr>
            <a:picLocks noChangeAspect="1"/>
          </p:cNvPicPr>
          <p:nvPr/>
        </p:nvPicPr>
        <p:blipFill>
          <a:blip r:embed="rId3"/>
          <a:stretch>
            <a:fillRect/>
          </a:stretch>
        </p:blipFill>
        <p:spPr>
          <a:xfrm>
            <a:off x="298503" y="538175"/>
            <a:ext cx="11594972" cy="2566975"/>
          </a:xfrm>
          <a:prstGeom prst="rect">
            <a:avLst/>
          </a:prstGeom>
        </p:spPr>
      </p:pic>
      <p:pic>
        <p:nvPicPr>
          <p:cNvPr id="7" name="Picture 6">
            <a:extLst>
              <a:ext uri="{FF2B5EF4-FFF2-40B4-BE49-F238E27FC236}">
                <a16:creationId xmlns:a16="http://schemas.microsoft.com/office/drawing/2014/main" id="{BCD7F2F6-0C9F-7399-4BD8-55C540312827}"/>
              </a:ext>
            </a:extLst>
          </p:cNvPr>
          <p:cNvPicPr>
            <a:picLocks noChangeAspect="1"/>
          </p:cNvPicPr>
          <p:nvPr/>
        </p:nvPicPr>
        <p:blipFill>
          <a:blip r:embed="rId4"/>
          <a:stretch>
            <a:fillRect/>
          </a:stretch>
        </p:blipFill>
        <p:spPr>
          <a:xfrm>
            <a:off x="298514" y="3643314"/>
            <a:ext cx="4311586" cy="1884241"/>
          </a:xfrm>
          <a:prstGeom prst="rect">
            <a:avLst/>
          </a:prstGeom>
        </p:spPr>
      </p:pic>
      <p:pic>
        <p:nvPicPr>
          <p:cNvPr id="10" name="Picture 9">
            <a:extLst>
              <a:ext uri="{FF2B5EF4-FFF2-40B4-BE49-F238E27FC236}">
                <a16:creationId xmlns:a16="http://schemas.microsoft.com/office/drawing/2014/main" id="{1FEB0207-BDFE-655B-C174-A21E65F7310D}"/>
              </a:ext>
            </a:extLst>
          </p:cNvPr>
          <p:cNvPicPr>
            <a:picLocks noChangeAspect="1"/>
          </p:cNvPicPr>
          <p:nvPr/>
        </p:nvPicPr>
        <p:blipFill>
          <a:blip r:embed="rId5"/>
          <a:stretch>
            <a:fillRect/>
          </a:stretch>
        </p:blipFill>
        <p:spPr>
          <a:xfrm>
            <a:off x="5011759" y="3648794"/>
            <a:ext cx="6881716" cy="1951906"/>
          </a:xfrm>
          <a:prstGeom prst="rect">
            <a:avLst/>
          </a:prstGeom>
        </p:spPr>
      </p:pic>
    </p:spTree>
    <p:extLst>
      <p:ext uri="{BB962C8B-B14F-4D97-AF65-F5344CB8AC3E}">
        <p14:creationId xmlns:p14="http://schemas.microsoft.com/office/powerpoint/2010/main" val="20493901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descr="Aesthetic liquid watercolor and ink">
            <a:extLst>
              <a:ext uri="{FF2B5EF4-FFF2-40B4-BE49-F238E27FC236}">
                <a16:creationId xmlns:a16="http://schemas.microsoft.com/office/drawing/2014/main" id="{D5F53CCE-B7A1-8A3F-34E0-81C660179171}"/>
              </a:ext>
            </a:extLst>
          </p:cNvPr>
          <p:cNvPicPr>
            <a:picLocks noChangeAspect="1"/>
          </p:cNvPicPr>
          <p:nvPr/>
        </p:nvPicPr>
        <p:blipFill rotWithShape="1">
          <a:blip r:embed="rId2">
            <a:alphaModFix amt="35000"/>
          </a:blip>
          <a:srcRect t="1867" b="6670"/>
          <a:stretch/>
        </p:blipFill>
        <p:spPr>
          <a:xfrm>
            <a:off x="0" y="11"/>
            <a:ext cx="12191979" cy="6857989"/>
          </a:xfrm>
          <a:prstGeom prst="rect">
            <a:avLst/>
          </a:prstGeom>
        </p:spPr>
      </p:pic>
      <p:sp>
        <p:nvSpPr>
          <p:cNvPr id="2" name="Rectangle 1">
            <a:extLst>
              <a:ext uri="{FF2B5EF4-FFF2-40B4-BE49-F238E27FC236}">
                <a16:creationId xmlns:a16="http://schemas.microsoft.com/office/drawing/2014/main" id="{71ECB245-BFCE-B0A5-7FC8-35DE236CA235}"/>
              </a:ext>
            </a:extLst>
          </p:cNvPr>
          <p:cNvSpPr/>
          <p:nvPr/>
        </p:nvSpPr>
        <p:spPr>
          <a:xfrm>
            <a:off x="-357946" y="-348916"/>
            <a:ext cx="12907891" cy="7555831"/>
          </a:xfrm>
          <a:prstGeom prst="rect">
            <a:avLst/>
          </a:prstGeom>
          <a:solidFill>
            <a:schemeClr val="bg1"/>
          </a:solidFill>
          <a:ln>
            <a:solidFill>
              <a:schemeClr val="bg1"/>
            </a:solid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AF556B9E-BC96-D562-F067-E73C9E482FC7}"/>
              </a:ext>
            </a:extLst>
          </p:cNvPr>
          <p:cNvSpPr>
            <a:spLocks noGrp="1"/>
          </p:cNvSpPr>
          <p:nvPr>
            <p:ph type="title"/>
          </p:nvPr>
        </p:nvSpPr>
        <p:spPr>
          <a:xfrm>
            <a:off x="1363681" y="1174489"/>
            <a:ext cx="9076329" cy="1064277"/>
          </a:xfrm>
        </p:spPr>
        <p:txBody>
          <a:bodyPr>
            <a:noAutofit/>
          </a:bodyPr>
          <a:lstStyle/>
          <a:p>
            <a:r>
              <a:rPr lang="en-US" sz="8000">
                <a:solidFill>
                  <a:schemeClr val="accent2">
                    <a:lumMod val="50000"/>
                  </a:schemeClr>
                </a:solidFill>
                <a:latin typeface="Fave Script Bold Pro" pitchFamily="2" charset="0"/>
              </a:rPr>
              <a:t>Contacts</a:t>
            </a:r>
          </a:p>
        </p:txBody>
      </p:sp>
      <p:sp>
        <p:nvSpPr>
          <p:cNvPr id="7" name="Content Placeholder 6">
            <a:extLst>
              <a:ext uri="{FF2B5EF4-FFF2-40B4-BE49-F238E27FC236}">
                <a16:creationId xmlns:a16="http://schemas.microsoft.com/office/drawing/2014/main" id="{78CD11B4-764E-D041-1EB3-B87F981DA26E}"/>
              </a:ext>
            </a:extLst>
          </p:cNvPr>
          <p:cNvSpPr>
            <a:spLocks noGrp="1"/>
          </p:cNvSpPr>
          <p:nvPr>
            <p:ph sz="half" idx="1"/>
          </p:nvPr>
        </p:nvSpPr>
        <p:spPr>
          <a:xfrm>
            <a:off x="1751991" y="2238767"/>
            <a:ext cx="9076330" cy="3019034"/>
          </a:xfrm>
        </p:spPr>
        <p:txBody>
          <a:bodyPr>
            <a:normAutofit lnSpcReduction="10000"/>
          </a:bodyPr>
          <a:lstStyle/>
          <a:p>
            <a:pPr marL="0" indent="0">
              <a:lnSpc>
                <a:spcPct val="150000"/>
              </a:lnSpc>
              <a:buNone/>
            </a:pPr>
            <a:endParaRPr lang="en-US" sz="1100" b="1" dirty="0"/>
          </a:p>
          <a:p>
            <a:pPr marL="0" indent="0">
              <a:lnSpc>
                <a:spcPct val="150000"/>
              </a:lnSpc>
              <a:buNone/>
            </a:pPr>
            <a:r>
              <a:rPr lang="en-US" sz="2400" b="1" dirty="0"/>
              <a:t>HR – </a:t>
            </a:r>
            <a:r>
              <a:rPr lang="en-US" sz="2400" dirty="0"/>
              <a:t> </a:t>
            </a:r>
            <a:r>
              <a:rPr lang="en-US" sz="2400" dirty="0">
                <a:hlinkClick r:id="rId3"/>
              </a:rPr>
              <a:t>hr@tamut.edu</a:t>
            </a:r>
            <a:r>
              <a:rPr lang="en-US" sz="2400" dirty="0"/>
              <a:t>; for issues with costing allocations themselves and workday inbox steps</a:t>
            </a:r>
          </a:p>
          <a:p>
            <a:pPr marL="0" indent="0">
              <a:lnSpc>
                <a:spcPct val="150000"/>
              </a:lnSpc>
              <a:buNone/>
            </a:pPr>
            <a:endParaRPr lang="en-US" sz="1100" b="1" dirty="0"/>
          </a:p>
          <a:p>
            <a:pPr marL="0" indent="0">
              <a:lnSpc>
                <a:spcPct val="150000"/>
              </a:lnSpc>
              <a:buNone/>
            </a:pPr>
            <a:r>
              <a:rPr lang="en-US" sz="2400" b="1" dirty="0"/>
              <a:t>Budget – </a:t>
            </a:r>
            <a:r>
              <a:rPr lang="en-US" sz="2400" dirty="0">
                <a:hlinkClick r:id="rId4"/>
              </a:rPr>
              <a:t>budget@tamut.edu</a:t>
            </a:r>
            <a:r>
              <a:rPr lang="en-US" sz="2400" dirty="0"/>
              <a:t>; for account(s) if you are unable to find the old information or with canopy help</a:t>
            </a:r>
          </a:p>
        </p:txBody>
      </p:sp>
    </p:spTree>
    <p:extLst>
      <p:ext uri="{BB962C8B-B14F-4D97-AF65-F5344CB8AC3E}">
        <p14:creationId xmlns:p14="http://schemas.microsoft.com/office/powerpoint/2010/main" val="33115509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descr="Aesthetic liquid watercolor and ink">
            <a:extLst>
              <a:ext uri="{FF2B5EF4-FFF2-40B4-BE49-F238E27FC236}">
                <a16:creationId xmlns:a16="http://schemas.microsoft.com/office/drawing/2014/main" id="{D5F53CCE-B7A1-8A3F-34E0-81C660179171}"/>
              </a:ext>
            </a:extLst>
          </p:cNvPr>
          <p:cNvPicPr>
            <a:picLocks noChangeAspect="1"/>
          </p:cNvPicPr>
          <p:nvPr/>
        </p:nvPicPr>
        <p:blipFill rotWithShape="1">
          <a:blip r:embed="rId2">
            <a:alphaModFix amt="35000"/>
          </a:blip>
          <a:srcRect t="1867" b="6670"/>
          <a:stretch/>
        </p:blipFill>
        <p:spPr>
          <a:xfrm>
            <a:off x="0" y="11"/>
            <a:ext cx="12191979" cy="6857989"/>
          </a:xfrm>
          <a:prstGeom prst="rect">
            <a:avLst/>
          </a:prstGeom>
        </p:spPr>
      </p:pic>
      <p:sp>
        <p:nvSpPr>
          <p:cNvPr id="2" name="Rectangle 1">
            <a:extLst>
              <a:ext uri="{FF2B5EF4-FFF2-40B4-BE49-F238E27FC236}">
                <a16:creationId xmlns:a16="http://schemas.microsoft.com/office/drawing/2014/main" id="{71ECB245-BFCE-B0A5-7FC8-35DE236CA235}"/>
              </a:ext>
            </a:extLst>
          </p:cNvPr>
          <p:cNvSpPr/>
          <p:nvPr/>
        </p:nvSpPr>
        <p:spPr>
          <a:xfrm>
            <a:off x="-357946" y="-348916"/>
            <a:ext cx="12907891" cy="7555831"/>
          </a:xfrm>
          <a:prstGeom prst="rect">
            <a:avLst/>
          </a:prstGeom>
          <a:solidFill>
            <a:schemeClr val="bg1"/>
          </a:solidFill>
          <a:ln>
            <a:solidFill>
              <a:schemeClr val="bg1"/>
            </a:solid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AF556B9E-BC96-D562-F067-E73C9E482FC7}"/>
              </a:ext>
            </a:extLst>
          </p:cNvPr>
          <p:cNvSpPr>
            <a:spLocks noGrp="1"/>
          </p:cNvSpPr>
          <p:nvPr>
            <p:ph type="title"/>
          </p:nvPr>
        </p:nvSpPr>
        <p:spPr>
          <a:xfrm>
            <a:off x="1363681" y="1174489"/>
            <a:ext cx="9076329" cy="1064277"/>
          </a:xfrm>
        </p:spPr>
        <p:txBody>
          <a:bodyPr>
            <a:noAutofit/>
          </a:bodyPr>
          <a:lstStyle/>
          <a:p>
            <a:r>
              <a:rPr lang="en-US" sz="8000">
                <a:solidFill>
                  <a:schemeClr val="accent2">
                    <a:lumMod val="50000"/>
                  </a:schemeClr>
                </a:solidFill>
                <a:latin typeface="Fave Script Bold Pro" pitchFamily="2" charset="0"/>
              </a:rPr>
              <a:t>What is a Budget Contact?</a:t>
            </a:r>
          </a:p>
        </p:txBody>
      </p:sp>
      <p:sp>
        <p:nvSpPr>
          <p:cNvPr id="7" name="Content Placeholder 6">
            <a:extLst>
              <a:ext uri="{FF2B5EF4-FFF2-40B4-BE49-F238E27FC236}">
                <a16:creationId xmlns:a16="http://schemas.microsoft.com/office/drawing/2014/main" id="{78CD11B4-764E-D041-1EB3-B87F981DA26E}"/>
              </a:ext>
            </a:extLst>
          </p:cNvPr>
          <p:cNvSpPr>
            <a:spLocks noGrp="1"/>
          </p:cNvSpPr>
          <p:nvPr>
            <p:ph sz="half" idx="1"/>
          </p:nvPr>
        </p:nvSpPr>
        <p:spPr>
          <a:xfrm>
            <a:off x="1751991" y="2238767"/>
            <a:ext cx="9076330" cy="3019034"/>
          </a:xfrm>
        </p:spPr>
        <p:txBody>
          <a:bodyPr>
            <a:normAutofit lnSpcReduction="10000"/>
          </a:bodyPr>
          <a:lstStyle/>
          <a:p>
            <a:pPr marL="0" indent="0">
              <a:lnSpc>
                <a:spcPct val="150000"/>
              </a:lnSpc>
              <a:buNone/>
            </a:pPr>
            <a:r>
              <a:rPr lang="en-US" sz="2400" b="1"/>
              <a:t>New workday role</a:t>
            </a:r>
          </a:p>
          <a:p>
            <a:pPr>
              <a:lnSpc>
                <a:spcPct val="150000"/>
              </a:lnSpc>
            </a:pPr>
            <a:r>
              <a:rPr lang="en-US" sz="2400"/>
              <a:t>Assigns costing allocation during business process for terminations, promotions, new hires, etc…</a:t>
            </a:r>
          </a:p>
          <a:p>
            <a:pPr>
              <a:lnSpc>
                <a:spcPct val="150000"/>
              </a:lnSpc>
            </a:pPr>
            <a:r>
              <a:rPr lang="en-US" sz="2400"/>
              <a:t>Coordinates with manager to keep department personnel on budget</a:t>
            </a:r>
          </a:p>
          <a:p>
            <a:pPr lvl="1">
              <a:lnSpc>
                <a:spcPct val="150000"/>
              </a:lnSpc>
            </a:pPr>
            <a:r>
              <a:rPr lang="en-US" sz="2400"/>
              <a:t> </a:t>
            </a:r>
          </a:p>
          <a:p>
            <a:pPr lvl="1">
              <a:lnSpc>
                <a:spcPct val="150000"/>
              </a:lnSpc>
            </a:pPr>
            <a:endParaRPr lang="en-US" sz="2400" b="1"/>
          </a:p>
          <a:p>
            <a:pPr marL="560070" lvl="1" indent="-285750">
              <a:lnSpc>
                <a:spcPct val="150000"/>
              </a:lnSpc>
              <a:buFont typeface="Arial" panose="020B0604020202020204" pitchFamily="34" charset="0"/>
              <a:buChar char="•"/>
            </a:pPr>
            <a:endParaRPr lang="en-US" sz="2400"/>
          </a:p>
          <a:p>
            <a:pPr marL="560070" lvl="1" indent="-285750">
              <a:lnSpc>
                <a:spcPct val="150000"/>
              </a:lnSpc>
              <a:buFont typeface="Arial" panose="020B0604020202020204" pitchFamily="34" charset="0"/>
              <a:buChar char="•"/>
            </a:pPr>
            <a:endParaRPr lang="en-US" sz="2400"/>
          </a:p>
        </p:txBody>
      </p:sp>
    </p:spTree>
    <p:extLst>
      <p:ext uri="{BB962C8B-B14F-4D97-AF65-F5344CB8AC3E}">
        <p14:creationId xmlns:p14="http://schemas.microsoft.com/office/powerpoint/2010/main" val="225161964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descr="Aesthetic liquid watercolor and ink">
            <a:extLst>
              <a:ext uri="{FF2B5EF4-FFF2-40B4-BE49-F238E27FC236}">
                <a16:creationId xmlns:a16="http://schemas.microsoft.com/office/drawing/2014/main" id="{D5F53CCE-B7A1-8A3F-34E0-81C660179171}"/>
              </a:ext>
            </a:extLst>
          </p:cNvPr>
          <p:cNvPicPr>
            <a:picLocks noChangeAspect="1"/>
          </p:cNvPicPr>
          <p:nvPr/>
        </p:nvPicPr>
        <p:blipFill rotWithShape="1">
          <a:blip r:embed="rId3">
            <a:alphaModFix amt="35000"/>
          </a:blip>
          <a:srcRect t="1867" b="6670"/>
          <a:stretch/>
        </p:blipFill>
        <p:spPr>
          <a:xfrm>
            <a:off x="0" y="11"/>
            <a:ext cx="12191979" cy="6857989"/>
          </a:xfrm>
          <a:prstGeom prst="rect">
            <a:avLst/>
          </a:prstGeom>
        </p:spPr>
      </p:pic>
      <p:sp>
        <p:nvSpPr>
          <p:cNvPr id="2" name="Rectangle 1">
            <a:extLst>
              <a:ext uri="{FF2B5EF4-FFF2-40B4-BE49-F238E27FC236}">
                <a16:creationId xmlns:a16="http://schemas.microsoft.com/office/drawing/2014/main" id="{71ECB245-BFCE-B0A5-7FC8-35DE236CA235}"/>
              </a:ext>
            </a:extLst>
          </p:cNvPr>
          <p:cNvSpPr/>
          <p:nvPr/>
        </p:nvSpPr>
        <p:spPr>
          <a:xfrm>
            <a:off x="-357946" y="-348916"/>
            <a:ext cx="12907891" cy="7555831"/>
          </a:xfrm>
          <a:prstGeom prst="rect">
            <a:avLst/>
          </a:prstGeom>
          <a:solidFill>
            <a:schemeClr val="bg1"/>
          </a:solidFill>
          <a:ln>
            <a:solidFill>
              <a:schemeClr val="bg1"/>
            </a:solid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AF556B9E-BC96-D562-F067-E73C9E482FC7}"/>
              </a:ext>
            </a:extLst>
          </p:cNvPr>
          <p:cNvSpPr>
            <a:spLocks noGrp="1"/>
          </p:cNvSpPr>
          <p:nvPr>
            <p:ph type="title"/>
          </p:nvPr>
        </p:nvSpPr>
        <p:spPr>
          <a:xfrm>
            <a:off x="1363681" y="1174489"/>
            <a:ext cx="9076329" cy="1064277"/>
          </a:xfrm>
        </p:spPr>
        <p:txBody>
          <a:bodyPr>
            <a:noAutofit/>
          </a:bodyPr>
          <a:lstStyle/>
          <a:p>
            <a:r>
              <a:rPr lang="en-US" sz="8000">
                <a:solidFill>
                  <a:schemeClr val="accent2">
                    <a:lumMod val="50000"/>
                  </a:schemeClr>
                </a:solidFill>
                <a:latin typeface="Fave Script Bold Pro" pitchFamily="2" charset="0"/>
              </a:rPr>
              <a:t>Where do I get my info?</a:t>
            </a:r>
          </a:p>
        </p:txBody>
      </p:sp>
      <p:sp>
        <p:nvSpPr>
          <p:cNvPr id="7" name="Content Placeholder 6">
            <a:extLst>
              <a:ext uri="{FF2B5EF4-FFF2-40B4-BE49-F238E27FC236}">
                <a16:creationId xmlns:a16="http://schemas.microsoft.com/office/drawing/2014/main" id="{78CD11B4-764E-D041-1EB3-B87F981DA26E}"/>
              </a:ext>
            </a:extLst>
          </p:cNvPr>
          <p:cNvSpPr>
            <a:spLocks noGrp="1"/>
          </p:cNvSpPr>
          <p:nvPr>
            <p:ph sz="half" idx="1"/>
          </p:nvPr>
        </p:nvSpPr>
        <p:spPr>
          <a:xfrm>
            <a:off x="1751991" y="2238767"/>
            <a:ext cx="9076330" cy="3019034"/>
          </a:xfrm>
        </p:spPr>
        <p:txBody>
          <a:bodyPr>
            <a:normAutofit fontScale="92500"/>
          </a:bodyPr>
          <a:lstStyle/>
          <a:p>
            <a:pPr>
              <a:lnSpc>
                <a:spcPct val="150000"/>
              </a:lnSpc>
            </a:pPr>
            <a:r>
              <a:rPr lang="en-US" sz="2400"/>
              <a:t>Your manager or personnel budget</a:t>
            </a:r>
          </a:p>
          <a:p>
            <a:pPr>
              <a:lnSpc>
                <a:spcPct val="150000"/>
              </a:lnSpc>
            </a:pPr>
            <a:r>
              <a:rPr lang="en-US" sz="2400"/>
              <a:t>A search authorization form</a:t>
            </a:r>
          </a:p>
          <a:p>
            <a:pPr>
              <a:lnSpc>
                <a:spcPct val="150000"/>
              </a:lnSpc>
            </a:pPr>
            <a:r>
              <a:rPr lang="en-US" sz="2400"/>
              <a:t>Paperwork coordinating with a promotion, job change, allowance or other various business processes</a:t>
            </a:r>
          </a:p>
          <a:p>
            <a:pPr>
              <a:lnSpc>
                <a:spcPct val="150000"/>
              </a:lnSpc>
            </a:pPr>
            <a:r>
              <a:rPr lang="en-US" sz="2400"/>
              <a:t>Previous employee costing allocation/the position costing allocation </a:t>
            </a:r>
          </a:p>
          <a:p>
            <a:pPr>
              <a:lnSpc>
                <a:spcPct val="150000"/>
              </a:lnSpc>
            </a:pPr>
            <a:endParaRPr lang="en-US" sz="2400"/>
          </a:p>
          <a:p>
            <a:pPr marL="0" indent="0">
              <a:lnSpc>
                <a:spcPct val="150000"/>
              </a:lnSpc>
              <a:buNone/>
            </a:pPr>
            <a:endParaRPr lang="en-US" sz="2400"/>
          </a:p>
        </p:txBody>
      </p:sp>
    </p:spTree>
    <p:extLst>
      <p:ext uri="{BB962C8B-B14F-4D97-AF65-F5344CB8AC3E}">
        <p14:creationId xmlns:p14="http://schemas.microsoft.com/office/powerpoint/2010/main" val="9602231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descr="Aesthetic liquid watercolor and ink">
            <a:extLst>
              <a:ext uri="{FF2B5EF4-FFF2-40B4-BE49-F238E27FC236}">
                <a16:creationId xmlns:a16="http://schemas.microsoft.com/office/drawing/2014/main" id="{D5F53CCE-B7A1-8A3F-34E0-81C660179171}"/>
              </a:ext>
            </a:extLst>
          </p:cNvPr>
          <p:cNvPicPr>
            <a:picLocks noChangeAspect="1"/>
          </p:cNvPicPr>
          <p:nvPr/>
        </p:nvPicPr>
        <p:blipFill rotWithShape="1">
          <a:blip r:embed="rId3">
            <a:alphaModFix amt="35000"/>
          </a:blip>
          <a:srcRect t="1867" b="6670"/>
          <a:stretch/>
        </p:blipFill>
        <p:spPr>
          <a:xfrm>
            <a:off x="0" y="11"/>
            <a:ext cx="12191979" cy="6857989"/>
          </a:xfrm>
          <a:prstGeom prst="rect">
            <a:avLst/>
          </a:prstGeom>
        </p:spPr>
      </p:pic>
      <p:sp>
        <p:nvSpPr>
          <p:cNvPr id="2" name="Rectangle 1">
            <a:extLst>
              <a:ext uri="{FF2B5EF4-FFF2-40B4-BE49-F238E27FC236}">
                <a16:creationId xmlns:a16="http://schemas.microsoft.com/office/drawing/2014/main" id="{71ECB245-BFCE-B0A5-7FC8-35DE236CA235}"/>
              </a:ext>
            </a:extLst>
          </p:cNvPr>
          <p:cNvSpPr/>
          <p:nvPr/>
        </p:nvSpPr>
        <p:spPr>
          <a:xfrm>
            <a:off x="-357946" y="-348916"/>
            <a:ext cx="12907891" cy="7555831"/>
          </a:xfrm>
          <a:prstGeom prst="rect">
            <a:avLst/>
          </a:prstGeom>
          <a:solidFill>
            <a:schemeClr val="bg1"/>
          </a:solidFill>
          <a:ln>
            <a:solidFill>
              <a:schemeClr val="bg1"/>
            </a:solid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AF556B9E-BC96-D562-F067-E73C9E482FC7}"/>
              </a:ext>
            </a:extLst>
          </p:cNvPr>
          <p:cNvSpPr>
            <a:spLocks noGrp="1"/>
          </p:cNvSpPr>
          <p:nvPr>
            <p:ph type="title"/>
          </p:nvPr>
        </p:nvSpPr>
        <p:spPr>
          <a:xfrm>
            <a:off x="1363681" y="1000026"/>
            <a:ext cx="9076329" cy="1064277"/>
          </a:xfrm>
        </p:spPr>
        <p:txBody>
          <a:bodyPr>
            <a:noAutofit/>
          </a:bodyPr>
          <a:lstStyle/>
          <a:p>
            <a:r>
              <a:rPr lang="en-US" sz="8000">
                <a:solidFill>
                  <a:schemeClr val="accent2">
                    <a:lumMod val="50000"/>
                  </a:schemeClr>
                </a:solidFill>
                <a:latin typeface="Fave Script Bold Pro" pitchFamily="2" charset="0"/>
              </a:rPr>
              <a:t>When will I need this information?</a:t>
            </a:r>
          </a:p>
        </p:txBody>
      </p:sp>
      <p:sp>
        <p:nvSpPr>
          <p:cNvPr id="7" name="Content Placeholder 6">
            <a:extLst>
              <a:ext uri="{FF2B5EF4-FFF2-40B4-BE49-F238E27FC236}">
                <a16:creationId xmlns:a16="http://schemas.microsoft.com/office/drawing/2014/main" id="{78CD11B4-764E-D041-1EB3-B87F981DA26E}"/>
              </a:ext>
            </a:extLst>
          </p:cNvPr>
          <p:cNvSpPr>
            <a:spLocks noGrp="1"/>
          </p:cNvSpPr>
          <p:nvPr>
            <p:ph sz="half" idx="1"/>
          </p:nvPr>
        </p:nvSpPr>
        <p:spPr>
          <a:xfrm>
            <a:off x="1558610" y="2189813"/>
            <a:ext cx="9076330" cy="3885808"/>
          </a:xfrm>
        </p:spPr>
        <p:txBody>
          <a:bodyPr>
            <a:normAutofit fontScale="92500" lnSpcReduction="20000"/>
          </a:bodyPr>
          <a:lstStyle/>
          <a:p>
            <a:pPr>
              <a:lnSpc>
                <a:spcPct val="150000"/>
              </a:lnSpc>
            </a:pPr>
            <a:r>
              <a:rPr lang="en-US" sz="2400"/>
              <a:t>When prompted in Workday</a:t>
            </a:r>
          </a:p>
          <a:p>
            <a:pPr marL="617220" lvl="1" indent="-342900">
              <a:lnSpc>
                <a:spcPct val="150000"/>
              </a:lnSpc>
              <a:buFont typeface="Goudy Old Style" panose="02020502050305020303" pitchFamily="18" charset="0"/>
              <a:buChar char="˚"/>
            </a:pPr>
            <a:r>
              <a:rPr lang="en-US" sz="2200"/>
              <a:t>New hires</a:t>
            </a:r>
          </a:p>
          <a:p>
            <a:pPr marL="617220" lvl="1" indent="-342900">
              <a:lnSpc>
                <a:spcPct val="150000"/>
              </a:lnSpc>
              <a:buFont typeface="Goudy Old Style" panose="02020502050305020303" pitchFamily="18" charset="0"/>
              <a:buChar char="˚"/>
            </a:pPr>
            <a:r>
              <a:rPr lang="en-US" sz="2200"/>
              <a:t>Reclassifications</a:t>
            </a:r>
          </a:p>
          <a:p>
            <a:pPr marL="617220" lvl="1" indent="-342900">
              <a:lnSpc>
                <a:spcPct val="150000"/>
              </a:lnSpc>
              <a:buFont typeface="Goudy Old Style" panose="02020502050305020303" pitchFamily="18" charset="0"/>
              <a:buChar char="˚"/>
            </a:pPr>
            <a:r>
              <a:rPr lang="en-US" sz="2200"/>
              <a:t>Terminations</a:t>
            </a:r>
          </a:p>
          <a:p>
            <a:pPr marL="617220" lvl="1" indent="-342900">
              <a:lnSpc>
                <a:spcPct val="150000"/>
              </a:lnSpc>
              <a:buFont typeface="Goudy Old Style" panose="02020502050305020303" pitchFamily="18" charset="0"/>
              <a:buChar char="˚"/>
            </a:pPr>
            <a:r>
              <a:rPr lang="en-US" sz="2200"/>
              <a:t>Allowance additions or changes</a:t>
            </a:r>
          </a:p>
          <a:p>
            <a:pPr>
              <a:lnSpc>
                <a:spcPct val="150000"/>
              </a:lnSpc>
            </a:pPr>
            <a:r>
              <a:rPr lang="en-US" sz="2400"/>
              <a:t>Completing HR forms</a:t>
            </a:r>
            <a:r>
              <a:rPr lang="en-US" sz="2200"/>
              <a:t> </a:t>
            </a:r>
          </a:p>
          <a:p>
            <a:pPr>
              <a:lnSpc>
                <a:spcPct val="150000"/>
              </a:lnSpc>
            </a:pPr>
            <a:r>
              <a:rPr lang="en-US" sz="2200"/>
              <a:t>When funding changes for an employee (will be a manual process outside a business process)</a:t>
            </a:r>
          </a:p>
          <a:p>
            <a:pPr>
              <a:lnSpc>
                <a:spcPct val="150000"/>
              </a:lnSpc>
            </a:pPr>
            <a:endParaRPr lang="en-US" sz="2400"/>
          </a:p>
          <a:p>
            <a:pPr marL="0" indent="0">
              <a:lnSpc>
                <a:spcPct val="150000"/>
              </a:lnSpc>
              <a:buNone/>
            </a:pPr>
            <a:endParaRPr lang="en-US" sz="2400"/>
          </a:p>
        </p:txBody>
      </p:sp>
    </p:spTree>
    <p:extLst>
      <p:ext uri="{BB962C8B-B14F-4D97-AF65-F5344CB8AC3E}">
        <p14:creationId xmlns:p14="http://schemas.microsoft.com/office/powerpoint/2010/main" val="12610939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descr="Aesthetic liquid watercolor and ink">
            <a:extLst>
              <a:ext uri="{FF2B5EF4-FFF2-40B4-BE49-F238E27FC236}">
                <a16:creationId xmlns:a16="http://schemas.microsoft.com/office/drawing/2014/main" id="{D5F53CCE-B7A1-8A3F-34E0-81C660179171}"/>
              </a:ext>
            </a:extLst>
          </p:cNvPr>
          <p:cNvPicPr>
            <a:picLocks noChangeAspect="1"/>
          </p:cNvPicPr>
          <p:nvPr/>
        </p:nvPicPr>
        <p:blipFill rotWithShape="1">
          <a:blip r:embed="rId2">
            <a:alphaModFix amt="35000"/>
          </a:blip>
          <a:srcRect t="1867" b="6670"/>
          <a:stretch/>
        </p:blipFill>
        <p:spPr>
          <a:xfrm>
            <a:off x="0" y="11"/>
            <a:ext cx="12191979" cy="6857989"/>
          </a:xfrm>
          <a:prstGeom prst="rect">
            <a:avLst/>
          </a:prstGeom>
        </p:spPr>
      </p:pic>
      <p:sp>
        <p:nvSpPr>
          <p:cNvPr id="2" name="Rectangle 1">
            <a:extLst>
              <a:ext uri="{FF2B5EF4-FFF2-40B4-BE49-F238E27FC236}">
                <a16:creationId xmlns:a16="http://schemas.microsoft.com/office/drawing/2014/main" id="{71ECB245-BFCE-B0A5-7FC8-35DE236CA235}"/>
              </a:ext>
            </a:extLst>
          </p:cNvPr>
          <p:cNvSpPr/>
          <p:nvPr/>
        </p:nvSpPr>
        <p:spPr>
          <a:xfrm>
            <a:off x="-357946" y="-348916"/>
            <a:ext cx="12907891" cy="7555831"/>
          </a:xfrm>
          <a:prstGeom prst="rect">
            <a:avLst/>
          </a:prstGeom>
          <a:solidFill>
            <a:schemeClr val="bg1"/>
          </a:solidFill>
          <a:ln>
            <a:solidFill>
              <a:schemeClr val="bg1"/>
            </a:solid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AF556B9E-BC96-D562-F067-E73C9E482FC7}"/>
              </a:ext>
            </a:extLst>
          </p:cNvPr>
          <p:cNvSpPr>
            <a:spLocks noGrp="1"/>
          </p:cNvSpPr>
          <p:nvPr>
            <p:ph type="title"/>
          </p:nvPr>
        </p:nvSpPr>
        <p:spPr>
          <a:xfrm>
            <a:off x="1363681" y="1174489"/>
            <a:ext cx="9076329" cy="1064277"/>
          </a:xfrm>
        </p:spPr>
        <p:txBody>
          <a:bodyPr>
            <a:noAutofit/>
          </a:bodyPr>
          <a:lstStyle/>
          <a:p>
            <a:r>
              <a:rPr lang="en-US" sz="8000">
                <a:solidFill>
                  <a:schemeClr val="accent2">
                    <a:lumMod val="50000"/>
                  </a:schemeClr>
                </a:solidFill>
                <a:latin typeface="Fave Script Bold Pro" pitchFamily="2" charset="0"/>
              </a:rPr>
              <a:t>Terms to Know</a:t>
            </a:r>
          </a:p>
        </p:txBody>
      </p:sp>
      <p:sp>
        <p:nvSpPr>
          <p:cNvPr id="7" name="Content Placeholder 6">
            <a:extLst>
              <a:ext uri="{FF2B5EF4-FFF2-40B4-BE49-F238E27FC236}">
                <a16:creationId xmlns:a16="http://schemas.microsoft.com/office/drawing/2014/main" id="{78CD11B4-764E-D041-1EB3-B87F981DA26E}"/>
              </a:ext>
            </a:extLst>
          </p:cNvPr>
          <p:cNvSpPr>
            <a:spLocks noGrp="1"/>
          </p:cNvSpPr>
          <p:nvPr>
            <p:ph sz="half" idx="1"/>
          </p:nvPr>
        </p:nvSpPr>
        <p:spPr>
          <a:xfrm>
            <a:off x="1751991" y="2238767"/>
            <a:ext cx="9076330" cy="3019034"/>
          </a:xfrm>
        </p:spPr>
        <p:txBody>
          <a:bodyPr>
            <a:normAutofit fontScale="92500" lnSpcReduction="20000"/>
          </a:bodyPr>
          <a:lstStyle/>
          <a:p>
            <a:pPr marL="0" indent="0">
              <a:lnSpc>
                <a:spcPct val="150000"/>
              </a:lnSpc>
              <a:buNone/>
            </a:pPr>
            <a:r>
              <a:rPr lang="en-US" sz="2400" b="1"/>
              <a:t>FAMIS/Canopy – </a:t>
            </a:r>
            <a:r>
              <a:rPr lang="en-US" sz="2400"/>
              <a:t>important to know they are the same system just with a different look; should have same information</a:t>
            </a:r>
          </a:p>
          <a:p>
            <a:pPr marL="0" indent="0">
              <a:lnSpc>
                <a:spcPct val="150000"/>
              </a:lnSpc>
              <a:buNone/>
            </a:pPr>
            <a:r>
              <a:rPr lang="en-US" sz="2400" b="1"/>
              <a:t>PCT – </a:t>
            </a:r>
            <a:r>
              <a:rPr lang="en-US" sz="2400"/>
              <a:t>Payroll Cost Transfer; Moves payroll expenses after processed from account to account</a:t>
            </a:r>
          </a:p>
          <a:p>
            <a:pPr marL="0" indent="0">
              <a:lnSpc>
                <a:spcPct val="150000"/>
              </a:lnSpc>
              <a:buNone/>
            </a:pPr>
            <a:r>
              <a:rPr lang="en-US" sz="2400" b="1"/>
              <a:t>DBR – </a:t>
            </a:r>
            <a:r>
              <a:rPr lang="en-US" sz="2400"/>
              <a:t>Department Budget Request; moves available funds from account to account</a:t>
            </a:r>
          </a:p>
          <a:p>
            <a:pPr marL="0" indent="0">
              <a:lnSpc>
                <a:spcPct val="150000"/>
              </a:lnSpc>
              <a:buNone/>
            </a:pPr>
            <a:endParaRPr lang="en-US" sz="2400"/>
          </a:p>
        </p:txBody>
      </p:sp>
    </p:spTree>
    <p:extLst>
      <p:ext uri="{BB962C8B-B14F-4D97-AF65-F5344CB8AC3E}">
        <p14:creationId xmlns:p14="http://schemas.microsoft.com/office/powerpoint/2010/main" val="25944066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descr="Aesthetic liquid watercolor and ink">
            <a:extLst>
              <a:ext uri="{FF2B5EF4-FFF2-40B4-BE49-F238E27FC236}">
                <a16:creationId xmlns:a16="http://schemas.microsoft.com/office/drawing/2014/main" id="{D5F53CCE-B7A1-8A3F-34E0-81C660179171}"/>
              </a:ext>
            </a:extLst>
          </p:cNvPr>
          <p:cNvPicPr>
            <a:picLocks noChangeAspect="1"/>
          </p:cNvPicPr>
          <p:nvPr/>
        </p:nvPicPr>
        <p:blipFill rotWithShape="1">
          <a:blip r:embed="rId2">
            <a:alphaModFix amt="35000"/>
          </a:blip>
          <a:srcRect t="1867" b="6670"/>
          <a:stretch/>
        </p:blipFill>
        <p:spPr>
          <a:xfrm>
            <a:off x="0" y="11"/>
            <a:ext cx="12191979" cy="6857989"/>
          </a:xfrm>
          <a:prstGeom prst="rect">
            <a:avLst/>
          </a:prstGeom>
        </p:spPr>
      </p:pic>
      <p:sp>
        <p:nvSpPr>
          <p:cNvPr id="2" name="Rectangle 1">
            <a:extLst>
              <a:ext uri="{FF2B5EF4-FFF2-40B4-BE49-F238E27FC236}">
                <a16:creationId xmlns:a16="http://schemas.microsoft.com/office/drawing/2014/main" id="{71ECB245-BFCE-B0A5-7FC8-35DE236CA235}"/>
              </a:ext>
            </a:extLst>
          </p:cNvPr>
          <p:cNvSpPr/>
          <p:nvPr/>
        </p:nvSpPr>
        <p:spPr>
          <a:xfrm>
            <a:off x="-357946" y="-348916"/>
            <a:ext cx="12907891" cy="7555831"/>
          </a:xfrm>
          <a:prstGeom prst="rect">
            <a:avLst/>
          </a:prstGeom>
          <a:solidFill>
            <a:schemeClr val="bg1"/>
          </a:solidFill>
          <a:ln>
            <a:solidFill>
              <a:schemeClr val="bg1"/>
            </a:solid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a:extLst>
              <a:ext uri="{FF2B5EF4-FFF2-40B4-BE49-F238E27FC236}">
                <a16:creationId xmlns:a16="http://schemas.microsoft.com/office/drawing/2014/main" id="{78CD11B4-764E-D041-1EB3-B87F981DA26E}"/>
              </a:ext>
            </a:extLst>
          </p:cNvPr>
          <p:cNvSpPr>
            <a:spLocks noGrp="1"/>
          </p:cNvSpPr>
          <p:nvPr>
            <p:ph sz="half" idx="1"/>
          </p:nvPr>
        </p:nvSpPr>
        <p:spPr>
          <a:xfrm>
            <a:off x="1751991" y="1609725"/>
            <a:ext cx="9076330" cy="3648076"/>
          </a:xfrm>
        </p:spPr>
        <p:txBody>
          <a:bodyPr>
            <a:normAutofit lnSpcReduction="10000"/>
          </a:bodyPr>
          <a:lstStyle/>
          <a:p>
            <a:pPr marL="0" indent="0">
              <a:lnSpc>
                <a:spcPct val="150000"/>
              </a:lnSpc>
              <a:buNone/>
            </a:pPr>
            <a:r>
              <a:rPr lang="en-US" sz="2400" b="1" dirty="0"/>
              <a:t>CA – </a:t>
            </a:r>
            <a:r>
              <a:rPr lang="en-US" sz="2400" dirty="0"/>
              <a:t>Costing allocation (acronym you might see in an email)</a:t>
            </a:r>
          </a:p>
          <a:p>
            <a:pPr marL="0" indent="0">
              <a:lnSpc>
                <a:spcPct val="150000"/>
              </a:lnSpc>
              <a:buNone/>
            </a:pPr>
            <a:r>
              <a:rPr lang="en-US" sz="2400" b="1" dirty="0"/>
              <a:t>SENC – </a:t>
            </a:r>
            <a:r>
              <a:rPr lang="en-US" sz="2400" dirty="0"/>
              <a:t>Salary Encumbrance; transaction batch type in canopy identifying that line as a salary encumbrance transaction</a:t>
            </a:r>
          </a:p>
          <a:p>
            <a:pPr marL="0" indent="0">
              <a:lnSpc>
                <a:spcPct val="150000"/>
              </a:lnSpc>
              <a:buNone/>
            </a:pPr>
            <a:r>
              <a:rPr lang="en-US" sz="2400" b="1" dirty="0"/>
              <a:t>SSV – </a:t>
            </a:r>
            <a:r>
              <a:rPr lang="en-US" sz="2400" dirty="0"/>
              <a:t>Salary Savings; transaction batch type in canopy identifying that line as a salary savings transaction</a:t>
            </a:r>
          </a:p>
          <a:p>
            <a:pPr marL="0" indent="0">
              <a:lnSpc>
                <a:spcPct val="150000"/>
              </a:lnSpc>
              <a:buNone/>
            </a:pPr>
            <a:r>
              <a:rPr lang="en-US" sz="2400" b="1" dirty="0"/>
              <a:t>Work-tag – </a:t>
            </a:r>
            <a:r>
              <a:rPr lang="en-US" sz="2400" dirty="0"/>
              <a:t>What Workday calls an account</a:t>
            </a:r>
          </a:p>
        </p:txBody>
      </p:sp>
    </p:spTree>
    <p:extLst>
      <p:ext uri="{BB962C8B-B14F-4D97-AF65-F5344CB8AC3E}">
        <p14:creationId xmlns:p14="http://schemas.microsoft.com/office/powerpoint/2010/main" val="15277366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descr="Aesthetic liquid watercolor and ink">
            <a:extLst>
              <a:ext uri="{FF2B5EF4-FFF2-40B4-BE49-F238E27FC236}">
                <a16:creationId xmlns:a16="http://schemas.microsoft.com/office/drawing/2014/main" id="{D5F53CCE-B7A1-8A3F-34E0-81C660179171}"/>
              </a:ext>
            </a:extLst>
          </p:cNvPr>
          <p:cNvPicPr>
            <a:picLocks noChangeAspect="1"/>
          </p:cNvPicPr>
          <p:nvPr/>
        </p:nvPicPr>
        <p:blipFill rotWithShape="1">
          <a:blip r:embed="rId2">
            <a:alphaModFix amt="35000"/>
          </a:blip>
          <a:srcRect t="1867" b="6670"/>
          <a:stretch/>
        </p:blipFill>
        <p:spPr>
          <a:xfrm>
            <a:off x="0" y="11"/>
            <a:ext cx="12191979" cy="6857989"/>
          </a:xfrm>
          <a:prstGeom prst="rect">
            <a:avLst/>
          </a:prstGeom>
        </p:spPr>
      </p:pic>
      <p:sp>
        <p:nvSpPr>
          <p:cNvPr id="2" name="Rectangle 1">
            <a:extLst>
              <a:ext uri="{FF2B5EF4-FFF2-40B4-BE49-F238E27FC236}">
                <a16:creationId xmlns:a16="http://schemas.microsoft.com/office/drawing/2014/main" id="{71ECB245-BFCE-B0A5-7FC8-35DE236CA235}"/>
              </a:ext>
            </a:extLst>
          </p:cNvPr>
          <p:cNvSpPr/>
          <p:nvPr/>
        </p:nvSpPr>
        <p:spPr>
          <a:xfrm>
            <a:off x="-357946" y="-348916"/>
            <a:ext cx="12907891" cy="7555831"/>
          </a:xfrm>
          <a:prstGeom prst="rect">
            <a:avLst/>
          </a:prstGeom>
          <a:solidFill>
            <a:schemeClr val="bg1"/>
          </a:solidFill>
          <a:ln>
            <a:solidFill>
              <a:schemeClr val="bg1"/>
            </a:solid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AF556B9E-BC96-D562-F067-E73C9E482FC7}"/>
              </a:ext>
            </a:extLst>
          </p:cNvPr>
          <p:cNvSpPr>
            <a:spLocks noGrp="1"/>
          </p:cNvSpPr>
          <p:nvPr>
            <p:ph type="title"/>
          </p:nvPr>
        </p:nvSpPr>
        <p:spPr>
          <a:xfrm>
            <a:off x="1363681" y="1174489"/>
            <a:ext cx="9076329" cy="1064277"/>
          </a:xfrm>
        </p:spPr>
        <p:txBody>
          <a:bodyPr>
            <a:noAutofit/>
          </a:bodyPr>
          <a:lstStyle/>
          <a:p>
            <a:r>
              <a:rPr lang="en-US" sz="8000">
                <a:solidFill>
                  <a:schemeClr val="accent2">
                    <a:lumMod val="50000"/>
                  </a:schemeClr>
                </a:solidFill>
                <a:latin typeface="Fave Script Bold Pro" pitchFamily="2" charset="0"/>
              </a:rPr>
              <a:t>Workday</a:t>
            </a:r>
          </a:p>
        </p:txBody>
      </p:sp>
      <p:sp>
        <p:nvSpPr>
          <p:cNvPr id="7" name="Content Placeholder 6">
            <a:extLst>
              <a:ext uri="{FF2B5EF4-FFF2-40B4-BE49-F238E27FC236}">
                <a16:creationId xmlns:a16="http://schemas.microsoft.com/office/drawing/2014/main" id="{78CD11B4-764E-D041-1EB3-B87F981DA26E}"/>
              </a:ext>
            </a:extLst>
          </p:cNvPr>
          <p:cNvSpPr>
            <a:spLocks noGrp="1"/>
          </p:cNvSpPr>
          <p:nvPr>
            <p:ph sz="half" idx="1"/>
          </p:nvPr>
        </p:nvSpPr>
        <p:spPr>
          <a:xfrm>
            <a:off x="1751991" y="2238767"/>
            <a:ext cx="9076330" cy="3444744"/>
          </a:xfrm>
        </p:spPr>
        <p:txBody>
          <a:bodyPr vert="horz" lIns="91440" tIns="45720" rIns="91440" bIns="45720" rtlCol="0" anchor="t">
            <a:normAutofit fontScale="70000" lnSpcReduction="20000"/>
          </a:bodyPr>
          <a:lstStyle/>
          <a:p>
            <a:pPr marL="0" indent="0">
              <a:lnSpc>
                <a:spcPct val="150000"/>
              </a:lnSpc>
              <a:buNone/>
            </a:pPr>
            <a:r>
              <a:rPr lang="en-US" sz="2400" b="1"/>
              <a:t>PIN – Starts with P or N followed by a series of numbers</a:t>
            </a:r>
          </a:p>
          <a:p>
            <a:pPr>
              <a:lnSpc>
                <a:spcPct val="150000"/>
              </a:lnSpc>
            </a:pPr>
            <a:r>
              <a:rPr lang="en-US" sz="2400"/>
              <a:t>Used to attach budget information to an employee</a:t>
            </a:r>
          </a:p>
          <a:p>
            <a:pPr>
              <a:lnSpc>
                <a:spcPct val="150000"/>
              </a:lnSpc>
            </a:pPr>
            <a:r>
              <a:rPr lang="en-US" sz="2400"/>
              <a:t>PINs starting with 1+ are P, 0 or 8 are N</a:t>
            </a:r>
          </a:p>
          <a:p>
            <a:pPr>
              <a:lnSpc>
                <a:spcPct val="150000"/>
              </a:lnSpc>
            </a:pPr>
            <a:r>
              <a:rPr lang="en-US" sz="2400"/>
              <a:t>To find the PIN associated with an employee, go their profile, look on the summary page on the right-hand side</a:t>
            </a:r>
          </a:p>
          <a:p>
            <a:pPr marL="617220" lvl="1" indent="-342900">
              <a:lnSpc>
                <a:spcPct val="150000"/>
              </a:lnSpc>
              <a:buFont typeface="Goudy Old Style" panose="02020502050305020303" pitchFamily="18" charset="0"/>
              <a:buChar char="°"/>
            </a:pPr>
            <a:r>
              <a:rPr lang="en-US" sz="2000"/>
              <a:t>If no one is currently in the PIN it can be found under the staffing tab of the organization.</a:t>
            </a:r>
          </a:p>
          <a:p>
            <a:pPr>
              <a:lnSpc>
                <a:spcPct val="150000"/>
              </a:lnSpc>
            </a:pPr>
            <a:r>
              <a:rPr lang="en-US" sz="2400"/>
              <a:t>If you already know a PIN and want to know who is attached to it, search ‘position: p- or n and the numbers that follow’ in the workday search bar; EX: position: p-116218 or position: n00718</a:t>
            </a:r>
          </a:p>
        </p:txBody>
      </p:sp>
    </p:spTree>
    <p:extLst>
      <p:ext uri="{BB962C8B-B14F-4D97-AF65-F5344CB8AC3E}">
        <p14:creationId xmlns:p14="http://schemas.microsoft.com/office/powerpoint/2010/main" val="212242740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descr="Aesthetic liquid watercolor and ink">
            <a:extLst>
              <a:ext uri="{FF2B5EF4-FFF2-40B4-BE49-F238E27FC236}">
                <a16:creationId xmlns:a16="http://schemas.microsoft.com/office/drawing/2014/main" id="{D5F53CCE-B7A1-8A3F-34E0-81C660179171}"/>
              </a:ext>
            </a:extLst>
          </p:cNvPr>
          <p:cNvPicPr>
            <a:picLocks noChangeAspect="1"/>
          </p:cNvPicPr>
          <p:nvPr/>
        </p:nvPicPr>
        <p:blipFill rotWithShape="1">
          <a:blip r:embed="rId2">
            <a:alphaModFix amt="35000"/>
          </a:blip>
          <a:srcRect t="1867" b="6670"/>
          <a:stretch/>
        </p:blipFill>
        <p:spPr>
          <a:xfrm>
            <a:off x="0" y="11"/>
            <a:ext cx="12191979" cy="6857989"/>
          </a:xfrm>
          <a:prstGeom prst="rect">
            <a:avLst/>
          </a:prstGeom>
        </p:spPr>
      </p:pic>
      <p:sp>
        <p:nvSpPr>
          <p:cNvPr id="2" name="Rectangle 1">
            <a:extLst>
              <a:ext uri="{FF2B5EF4-FFF2-40B4-BE49-F238E27FC236}">
                <a16:creationId xmlns:a16="http://schemas.microsoft.com/office/drawing/2014/main" id="{71ECB245-BFCE-B0A5-7FC8-35DE236CA235}"/>
              </a:ext>
            </a:extLst>
          </p:cNvPr>
          <p:cNvSpPr/>
          <p:nvPr/>
        </p:nvSpPr>
        <p:spPr>
          <a:xfrm>
            <a:off x="-357946" y="-348916"/>
            <a:ext cx="12907891" cy="7555831"/>
          </a:xfrm>
          <a:prstGeom prst="rect">
            <a:avLst/>
          </a:prstGeom>
          <a:solidFill>
            <a:schemeClr val="bg1"/>
          </a:solidFill>
          <a:ln>
            <a:solidFill>
              <a:schemeClr val="bg1"/>
            </a:solid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F88EDFD2-834D-BFBE-85F1-6E506E8ED276}"/>
              </a:ext>
            </a:extLst>
          </p:cNvPr>
          <p:cNvPicPr>
            <a:picLocks noChangeAspect="1"/>
          </p:cNvPicPr>
          <p:nvPr/>
        </p:nvPicPr>
        <p:blipFill>
          <a:blip r:embed="rId3"/>
          <a:stretch>
            <a:fillRect/>
          </a:stretch>
        </p:blipFill>
        <p:spPr>
          <a:xfrm>
            <a:off x="0" y="802914"/>
            <a:ext cx="12192000" cy="5252171"/>
          </a:xfrm>
          <a:prstGeom prst="rect">
            <a:avLst/>
          </a:prstGeom>
        </p:spPr>
      </p:pic>
      <p:sp>
        <p:nvSpPr>
          <p:cNvPr id="3" name="TextBox 2">
            <a:extLst>
              <a:ext uri="{FF2B5EF4-FFF2-40B4-BE49-F238E27FC236}">
                <a16:creationId xmlns:a16="http://schemas.microsoft.com/office/drawing/2014/main" id="{42942565-270D-CC39-AE0A-F174932D632B}"/>
              </a:ext>
            </a:extLst>
          </p:cNvPr>
          <p:cNvSpPr txBox="1"/>
          <p:nvPr/>
        </p:nvSpPr>
        <p:spPr>
          <a:xfrm>
            <a:off x="230818" y="301841"/>
            <a:ext cx="3533313" cy="369332"/>
          </a:xfrm>
          <a:prstGeom prst="rect">
            <a:avLst/>
          </a:prstGeom>
          <a:noFill/>
        </p:spPr>
        <p:txBody>
          <a:bodyPr wrap="square" rtlCol="0">
            <a:spAutoFit/>
          </a:bodyPr>
          <a:lstStyle/>
          <a:p>
            <a:r>
              <a:rPr lang="en-US" dirty="0"/>
              <a:t>Summary for an Employee</a:t>
            </a:r>
          </a:p>
        </p:txBody>
      </p:sp>
    </p:spTree>
    <p:extLst>
      <p:ext uri="{BB962C8B-B14F-4D97-AF65-F5344CB8AC3E}">
        <p14:creationId xmlns:p14="http://schemas.microsoft.com/office/powerpoint/2010/main" val="38759895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descr="Aesthetic liquid watercolor and ink">
            <a:extLst>
              <a:ext uri="{FF2B5EF4-FFF2-40B4-BE49-F238E27FC236}">
                <a16:creationId xmlns:a16="http://schemas.microsoft.com/office/drawing/2014/main" id="{D5F53CCE-B7A1-8A3F-34E0-81C660179171}"/>
              </a:ext>
            </a:extLst>
          </p:cNvPr>
          <p:cNvPicPr>
            <a:picLocks noChangeAspect="1"/>
          </p:cNvPicPr>
          <p:nvPr/>
        </p:nvPicPr>
        <p:blipFill rotWithShape="1">
          <a:blip r:embed="rId2">
            <a:alphaModFix amt="35000"/>
          </a:blip>
          <a:srcRect t="1867" b="6670"/>
          <a:stretch/>
        </p:blipFill>
        <p:spPr>
          <a:xfrm>
            <a:off x="0" y="11"/>
            <a:ext cx="12191979" cy="6857989"/>
          </a:xfrm>
          <a:prstGeom prst="rect">
            <a:avLst/>
          </a:prstGeom>
        </p:spPr>
      </p:pic>
      <p:sp>
        <p:nvSpPr>
          <p:cNvPr id="2" name="Rectangle 1">
            <a:extLst>
              <a:ext uri="{FF2B5EF4-FFF2-40B4-BE49-F238E27FC236}">
                <a16:creationId xmlns:a16="http://schemas.microsoft.com/office/drawing/2014/main" id="{71ECB245-BFCE-B0A5-7FC8-35DE236CA235}"/>
              </a:ext>
            </a:extLst>
          </p:cNvPr>
          <p:cNvSpPr/>
          <p:nvPr/>
        </p:nvSpPr>
        <p:spPr>
          <a:xfrm>
            <a:off x="-357957" y="-348916"/>
            <a:ext cx="12907891" cy="7555831"/>
          </a:xfrm>
          <a:prstGeom prst="rect">
            <a:avLst/>
          </a:prstGeom>
          <a:solidFill>
            <a:schemeClr val="bg1"/>
          </a:solidFill>
          <a:ln>
            <a:solidFill>
              <a:schemeClr val="bg1"/>
            </a:solid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96286EC7-06AD-1047-7555-873E9EB8DA67}"/>
              </a:ext>
            </a:extLst>
          </p:cNvPr>
          <p:cNvPicPr>
            <a:picLocks noChangeAspect="1"/>
          </p:cNvPicPr>
          <p:nvPr/>
        </p:nvPicPr>
        <p:blipFill>
          <a:blip r:embed="rId3"/>
          <a:stretch>
            <a:fillRect/>
          </a:stretch>
        </p:blipFill>
        <p:spPr>
          <a:xfrm>
            <a:off x="0" y="1198418"/>
            <a:ext cx="12192000" cy="4461164"/>
          </a:xfrm>
          <a:prstGeom prst="rect">
            <a:avLst/>
          </a:prstGeom>
        </p:spPr>
      </p:pic>
      <p:sp>
        <p:nvSpPr>
          <p:cNvPr id="3" name="TextBox 2">
            <a:extLst>
              <a:ext uri="{FF2B5EF4-FFF2-40B4-BE49-F238E27FC236}">
                <a16:creationId xmlns:a16="http://schemas.microsoft.com/office/drawing/2014/main" id="{F433A5AC-DE7A-A959-FC6E-594BEEB29A54}"/>
              </a:ext>
            </a:extLst>
          </p:cNvPr>
          <p:cNvSpPr txBox="1"/>
          <p:nvPr/>
        </p:nvSpPr>
        <p:spPr>
          <a:xfrm>
            <a:off x="301841" y="664837"/>
            <a:ext cx="11576481" cy="369332"/>
          </a:xfrm>
          <a:prstGeom prst="rect">
            <a:avLst/>
          </a:prstGeom>
          <a:noFill/>
        </p:spPr>
        <p:txBody>
          <a:bodyPr wrap="square" rtlCol="0">
            <a:spAutoFit/>
          </a:bodyPr>
          <a:lstStyle/>
          <a:p>
            <a:r>
              <a:rPr lang="en-US" dirty="0"/>
              <a:t>Adloc staffing tab; can get here by clicking on the employees adloc or typing the adloc number in the search bar</a:t>
            </a:r>
          </a:p>
        </p:txBody>
      </p:sp>
      <p:sp>
        <p:nvSpPr>
          <p:cNvPr id="5" name="Rectangle 4">
            <a:extLst>
              <a:ext uri="{FF2B5EF4-FFF2-40B4-BE49-F238E27FC236}">
                <a16:creationId xmlns:a16="http://schemas.microsoft.com/office/drawing/2014/main" id="{BDB935F4-97E2-B308-FF0E-D41481D4189B}"/>
              </a:ext>
            </a:extLst>
          </p:cNvPr>
          <p:cNvSpPr/>
          <p:nvPr/>
        </p:nvSpPr>
        <p:spPr>
          <a:xfrm>
            <a:off x="106532" y="3746377"/>
            <a:ext cx="1882066" cy="2015231"/>
          </a:xfrm>
          <a:prstGeom prst="rect">
            <a:avLst/>
          </a:prstGeom>
          <a:noFill/>
          <a:ln w="28575">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A747282-A454-5651-D0F5-F89320003725}"/>
              </a:ext>
            </a:extLst>
          </p:cNvPr>
          <p:cNvSpPr txBox="1"/>
          <p:nvPr/>
        </p:nvSpPr>
        <p:spPr>
          <a:xfrm>
            <a:off x="523782" y="5761608"/>
            <a:ext cx="2592280" cy="276999"/>
          </a:xfrm>
          <a:prstGeom prst="rect">
            <a:avLst/>
          </a:prstGeom>
          <a:noFill/>
        </p:spPr>
        <p:txBody>
          <a:bodyPr wrap="square" rtlCol="0">
            <a:spAutoFit/>
          </a:bodyPr>
          <a:lstStyle/>
          <a:p>
            <a:r>
              <a:rPr lang="en-US" sz="1200" dirty="0"/>
              <a:t>Open PINs under adloc</a:t>
            </a:r>
          </a:p>
        </p:txBody>
      </p:sp>
    </p:spTree>
    <p:extLst>
      <p:ext uri="{BB962C8B-B14F-4D97-AF65-F5344CB8AC3E}">
        <p14:creationId xmlns:p14="http://schemas.microsoft.com/office/powerpoint/2010/main" val="4927529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MarrakeshVTI">
  <a:themeElements>
    <a:clrScheme name="AnalogousFromRegularSeedRightStep">
      <a:dk1>
        <a:srgbClr val="000000"/>
      </a:dk1>
      <a:lt1>
        <a:srgbClr val="FFFFFF"/>
      </a:lt1>
      <a:dk2>
        <a:srgbClr val="2E1B30"/>
      </a:dk2>
      <a:lt2>
        <a:srgbClr val="F3F0F0"/>
      </a:lt2>
      <a:accent1>
        <a:srgbClr val="45AFAD"/>
      </a:accent1>
      <a:accent2>
        <a:srgbClr val="3B82B1"/>
      </a:accent2>
      <a:accent3>
        <a:srgbClr val="4D63C3"/>
      </a:accent3>
      <a:accent4>
        <a:srgbClr val="593EB3"/>
      </a:accent4>
      <a:accent5>
        <a:srgbClr val="994DC3"/>
      </a:accent5>
      <a:accent6>
        <a:srgbClr val="B13BAA"/>
      </a:accent6>
      <a:hlink>
        <a:srgbClr val="BF3F42"/>
      </a:hlink>
      <a:folHlink>
        <a:srgbClr val="7F7F7F"/>
      </a:folHlink>
    </a:clrScheme>
    <a:fontScheme name="Goudy">
      <a:majorFont>
        <a:latin typeface="Goudy Old Style"/>
        <a:ea typeface=""/>
        <a:cs typeface=""/>
      </a:majorFont>
      <a:minorFont>
        <a:latin typeface="Goudy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rrakeshVTI" id="{DCD97A9B-DAE4-42FA-B2F9-0A5C34F43D6C}" vid="{A7163F41-974B-4A88-831F-D9DFFFE40C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TotalTime>
  <Words>812</Words>
  <Application>Microsoft Office PowerPoint</Application>
  <PresentationFormat>Widescreen</PresentationFormat>
  <Paragraphs>69</Paragraphs>
  <Slides>17</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Fave Script Bold Pro</vt:lpstr>
      <vt:lpstr>Goudy Old Style</vt:lpstr>
      <vt:lpstr>MarrakeshVTI</vt:lpstr>
      <vt:lpstr>Texas A&amp;M University-Texarkana</vt:lpstr>
      <vt:lpstr>What is a Budget Contact?</vt:lpstr>
      <vt:lpstr>Where do I get my info?</vt:lpstr>
      <vt:lpstr>When will I need this information?</vt:lpstr>
      <vt:lpstr>Terms to Know</vt:lpstr>
      <vt:lpstr>PowerPoint Presentation</vt:lpstr>
      <vt:lpstr>Workday</vt:lpstr>
      <vt:lpstr>PowerPoint Presentation</vt:lpstr>
      <vt:lpstr>PowerPoint Presentation</vt:lpstr>
      <vt:lpstr>PowerPoint Presentation</vt:lpstr>
      <vt:lpstr>PowerPoint Presentation</vt:lpstr>
      <vt:lpstr>PowerPoint Presentation</vt:lpstr>
      <vt:lpstr>Costing Allocation Tips</vt:lpstr>
      <vt:lpstr>When prompted, what do I do?</vt:lpstr>
      <vt:lpstr>Canopy</vt:lpstr>
      <vt:lpstr>PowerPoint Presentation</vt:lpstr>
      <vt:lpstr>Contacts</vt:lpstr>
    </vt:vector>
  </TitlesOfParts>
  <Company>TAMUT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Texas A&amp;M University-Texarkana</dc:title>
  <dc:creator>Kendal Howe</dc:creator>
  <cp:lastModifiedBy>Kendal Howe</cp:lastModifiedBy>
  <cp:revision>1</cp:revision>
  <dcterms:created xsi:type="dcterms:W3CDTF">2023-02-21T15:37:22Z</dcterms:created>
  <dcterms:modified xsi:type="dcterms:W3CDTF">2023-09-22T18:06:35Z</dcterms:modified>
</cp:coreProperties>
</file>